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2"/>
    <p:sldMasterId id="2147483667" r:id="rId3"/>
    <p:sldMasterId id="2147483681" r:id="rId4"/>
  </p:sldMasterIdLst>
  <p:notesMasterIdLst>
    <p:notesMasterId r:id="rId47"/>
  </p:notesMasterIdLst>
  <p:handoutMasterIdLst>
    <p:handoutMasterId r:id="rId48"/>
  </p:handoutMasterIdLst>
  <p:sldIdLst>
    <p:sldId id="493" r:id="rId5"/>
    <p:sldId id="458" r:id="rId6"/>
    <p:sldId id="489" r:id="rId7"/>
    <p:sldId id="490" r:id="rId8"/>
    <p:sldId id="496" r:id="rId9"/>
    <p:sldId id="497" r:id="rId10"/>
    <p:sldId id="510" r:id="rId11"/>
    <p:sldId id="506" r:id="rId12"/>
    <p:sldId id="507" r:id="rId13"/>
    <p:sldId id="508" r:id="rId14"/>
    <p:sldId id="511" r:id="rId15"/>
    <p:sldId id="308" r:id="rId16"/>
    <p:sldId id="327" r:id="rId17"/>
    <p:sldId id="500" r:id="rId18"/>
    <p:sldId id="504" r:id="rId19"/>
    <p:sldId id="512" r:id="rId20"/>
    <p:sldId id="514" r:id="rId21"/>
    <p:sldId id="491" r:id="rId22"/>
    <p:sldId id="513" r:id="rId23"/>
    <p:sldId id="326" r:id="rId24"/>
    <p:sldId id="515" r:id="rId25"/>
    <p:sldId id="517" r:id="rId26"/>
    <p:sldId id="516" r:id="rId27"/>
    <p:sldId id="434" r:id="rId28"/>
    <p:sldId id="509" r:id="rId29"/>
    <p:sldId id="494" r:id="rId30"/>
    <p:sldId id="495" r:id="rId31"/>
    <p:sldId id="442" r:id="rId32"/>
    <p:sldId id="334" r:id="rId33"/>
    <p:sldId id="285" r:id="rId34"/>
    <p:sldId id="286" r:id="rId35"/>
    <p:sldId id="281" r:id="rId36"/>
    <p:sldId id="262" r:id="rId37"/>
    <p:sldId id="318" r:id="rId38"/>
    <p:sldId id="341" r:id="rId39"/>
    <p:sldId id="342" r:id="rId40"/>
    <p:sldId id="343" r:id="rId41"/>
    <p:sldId id="445" r:id="rId42"/>
    <p:sldId id="487" r:id="rId43"/>
    <p:sldId id="430" r:id="rId44"/>
    <p:sldId id="336" r:id="rId45"/>
    <p:sldId id="27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D3A"/>
    <a:srgbClr val="8A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5"/>
    <p:restoredTop sz="96735"/>
  </p:normalViewPr>
  <p:slideViewPr>
    <p:cSldViewPr snapToGrid="0" snapToObjects="1">
      <p:cViewPr varScale="1">
        <p:scale>
          <a:sx n="140" d="100"/>
          <a:sy n="140" d="100"/>
        </p:scale>
        <p:origin x="6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0" d="100"/>
          <a:sy n="110" d="100"/>
        </p:scale>
        <p:origin x="4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/>
      <dgm:spPr>
        <a:solidFill>
          <a:srgbClr val="8ACD3A"/>
        </a:solidFill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en-US" altLang="zh-CN" dirty="0">
              <a:solidFill>
                <a:schemeClr val="bg1"/>
              </a:solidFill>
            </a:rPr>
            <a:t>Android</a:t>
          </a:r>
          <a:r>
            <a:rPr lang="zh-CN" altLang="en-US" dirty="0">
              <a:solidFill>
                <a:schemeClr val="bg1"/>
              </a:solidFill>
            </a:rPr>
            <a:t>软件体系架构</a:t>
          </a:r>
          <a:endParaRPr lang="en-US" dirty="0">
            <a:solidFill>
              <a:schemeClr val="bg1"/>
            </a:solidFill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的启动方式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&amp;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Fragment</a:t>
          </a:r>
          <a:r>
            <a:rPr lang="zh-CN" altLang="en-US" dirty="0">
              <a:solidFill>
                <a:srgbClr val="8ACD3A"/>
              </a:solidFill>
            </a:rPr>
            <a:t>的生命周期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Standard</a:t>
          </a:r>
          <a:r>
            <a:rPr lang="zh-CN" altLang="en-US" dirty="0">
              <a:solidFill>
                <a:srgbClr val="8ACD3A"/>
              </a:solidFill>
            </a:rPr>
            <a:t>等</a:t>
          </a:r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种启动模式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、启动模式应用场景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>
        <a:xfrm>
          <a:off x="0" y="635425"/>
          <a:ext cx="7315200" cy="526500"/>
        </a:xfrm>
        <a:prstGeom prst="roundRect">
          <a:avLst/>
        </a:prstGeom>
      </dgm:spPr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>
        <dgm:presLayoutVars>
          <dgm:chMax val="0"/>
          <dgm:bulletEnabled val="1"/>
        </dgm:presLayoutVars>
      </dgm:prSet>
      <dgm:spPr>
        <a:xfrm>
          <a:off x="0" y="1815145"/>
          <a:ext cx="7315200" cy="52416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419945"/>
          <a:ext cx="7315200" cy="52416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3024745"/>
          <a:ext cx="7315200" cy="52416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33EEF18-F77B-0E46-A7B8-CEDEFE270017}" type="doc">
      <dgm:prSet loTypeId="urn:microsoft.com/office/officeart/2005/8/layout/chevron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DA05FC0-3D65-E14C-B497-CCB4928DC8B1}">
      <dgm:prSet phldrT="[文本]" custT="1"/>
      <dgm:spPr/>
      <dgm:t>
        <a:bodyPr/>
        <a:lstStyle/>
        <a:p>
          <a:r>
            <a:rPr lang="zh-CN" altLang="en-US" sz="1200" baseline="0" dirty="0"/>
            <a:t>国家发展</a:t>
          </a:r>
        </a:p>
      </dgm:t>
    </dgm:pt>
    <dgm:pt modelId="{60055771-B5D5-EC42-9AD9-2251B7852A4E}" type="par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94D51499-394A-B146-B15C-3A2B289AF723}" type="sib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303D8A19-D56C-8C44-B5E1-0E31B34D13CA}">
      <dgm:prSet phldrT="[文本]" custT="1"/>
      <dgm:spPr/>
      <dgm:t>
        <a:bodyPr/>
        <a:lstStyle/>
        <a:p>
          <a:r>
            <a:rPr lang="zh-CN" altLang="en-US" sz="1200" baseline="0" dirty="0"/>
            <a:t>行业发展</a:t>
          </a:r>
        </a:p>
      </dgm:t>
    </dgm:pt>
    <dgm:pt modelId="{8C67AA60-78B7-BC4C-8180-A9AE97D82AD3}" type="par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FD24EDDC-32B0-7C47-B24B-168B61CA1E4E}" type="sib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93A597FF-E098-154F-B960-FF1230164119}">
      <dgm:prSet phldrT="[文本]" custT="1"/>
      <dgm:spPr/>
      <dgm:t>
        <a:bodyPr/>
        <a:lstStyle/>
        <a:p>
          <a:r>
            <a:rPr lang="zh-CN" altLang="en-US" sz="1200" baseline="0" dirty="0"/>
            <a:t>自身发展</a:t>
          </a:r>
        </a:p>
      </dgm:t>
    </dgm:pt>
    <dgm:pt modelId="{878D4043-DADF-E543-BA8D-30B95F627782}" type="par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7AF863C-A218-DF40-9917-B2494973A123}" type="sib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99D7B0D2-D916-1746-9165-6256D420A949}" type="pres">
      <dgm:prSet presAssocID="{133EEF18-F77B-0E46-A7B8-CEDEFE270017}" presName="Name0" presStyleCnt="0">
        <dgm:presLayoutVars>
          <dgm:dir/>
          <dgm:animLvl val="lvl"/>
          <dgm:resizeHandles val="exact"/>
        </dgm:presLayoutVars>
      </dgm:prSet>
      <dgm:spPr/>
    </dgm:pt>
    <dgm:pt modelId="{B698C46C-E594-304D-B0F3-025FCB956A8D}" type="pres">
      <dgm:prSet presAssocID="{2DA05FC0-3D65-E14C-B497-CCB4928DC8B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261D65F-2706-494B-9607-24C8F2902959}" type="pres">
      <dgm:prSet presAssocID="{94D51499-394A-B146-B15C-3A2B289AF723}" presName="parTxOnlySpace" presStyleCnt="0"/>
      <dgm:spPr/>
    </dgm:pt>
    <dgm:pt modelId="{2159C32E-934A-8B42-B38C-D772F571935E}" type="pres">
      <dgm:prSet presAssocID="{303D8A19-D56C-8C44-B5E1-0E31B34D13C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630B211-4CBA-0A4A-9A2A-20AA4466C30B}" type="pres">
      <dgm:prSet presAssocID="{FD24EDDC-32B0-7C47-B24B-168B61CA1E4E}" presName="parTxOnlySpace" presStyleCnt="0"/>
      <dgm:spPr/>
    </dgm:pt>
    <dgm:pt modelId="{2EC751AC-E3A5-D248-B7AC-55B3137408F7}" type="pres">
      <dgm:prSet presAssocID="{93A597FF-E098-154F-B960-FF1230164119}" presName="parTxOnly" presStyleLbl="node1" presStyleIdx="2" presStyleCnt="3" custLinFactNeighborY="2206">
        <dgm:presLayoutVars>
          <dgm:chMax val="0"/>
          <dgm:chPref val="0"/>
          <dgm:bulletEnabled val="1"/>
        </dgm:presLayoutVars>
      </dgm:prSet>
      <dgm:spPr/>
    </dgm:pt>
  </dgm:ptLst>
  <dgm:cxnLst>
    <dgm:cxn modelId="{BF65F81F-5301-8B46-8741-DCF688B36042}" srcId="{133EEF18-F77B-0E46-A7B8-CEDEFE270017}" destId="{303D8A19-D56C-8C44-B5E1-0E31B34D13CA}" srcOrd="1" destOrd="0" parTransId="{8C67AA60-78B7-BC4C-8180-A9AE97D82AD3}" sibTransId="{FD24EDDC-32B0-7C47-B24B-168B61CA1E4E}"/>
    <dgm:cxn modelId="{64C1842D-C8C1-A14E-A2FA-16E40D5B323B}" type="presOf" srcId="{2DA05FC0-3D65-E14C-B497-CCB4928DC8B1}" destId="{B698C46C-E594-304D-B0F3-025FCB956A8D}" srcOrd="0" destOrd="0" presId="urn:microsoft.com/office/officeart/2005/8/layout/chevron1"/>
    <dgm:cxn modelId="{D391794F-0F49-864E-A348-5983D3B7FAD6}" type="presOf" srcId="{303D8A19-D56C-8C44-B5E1-0E31B34D13CA}" destId="{2159C32E-934A-8B42-B38C-D772F571935E}" srcOrd="0" destOrd="0" presId="urn:microsoft.com/office/officeart/2005/8/layout/chevron1"/>
    <dgm:cxn modelId="{0852CE6F-E58C-024A-99C3-D68BA95E44E8}" srcId="{133EEF18-F77B-0E46-A7B8-CEDEFE270017}" destId="{93A597FF-E098-154F-B960-FF1230164119}" srcOrd="2" destOrd="0" parTransId="{878D4043-DADF-E543-BA8D-30B95F627782}" sibTransId="{A7AF863C-A218-DF40-9917-B2494973A123}"/>
    <dgm:cxn modelId="{672E9BA3-071E-354C-A190-32E3DC46EE6A}" srcId="{133EEF18-F77B-0E46-A7B8-CEDEFE270017}" destId="{2DA05FC0-3D65-E14C-B497-CCB4928DC8B1}" srcOrd="0" destOrd="0" parTransId="{60055771-B5D5-EC42-9AD9-2251B7852A4E}" sibTransId="{94D51499-394A-B146-B15C-3A2B289AF723}"/>
    <dgm:cxn modelId="{DC832EA5-73A1-2846-9CA9-6AC472E3090F}" type="presOf" srcId="{133EEF18-F77B-0E46-A7B8-CEDEFE270017}" destId="{99D7B0D2-D916-1746-9165-6256D420A949}" srcOrd="0" destOrd="0" presId="urn:microsoft.com/office/officeart/2005/8/layout/chevron1"/>
    <dgm:cxn modelId="{80CD29D7-A16D-8540-B4B6-C897E5FABB9E}" type="presOf" srcId="{93A597FF-E098-154F-B960-FF1230164119}" destId="{2EC751AC-E3A5-D248-B7AC-55B3137408F7}" srcOrd="0" destOrd="0" presId="urn:microsoft.com/office/officeart/2005/8/layout/chevron1"/>
    <dgm:cxn modelId="{E912CA8F-FC6B-BB49-A431-6EC90676768D}" type="presParOf" srcId="{99D7B0D2-D916-1746-9165-6256D420A949}" destId="{B698C46C-E594-304D-B0F3-025FCB956A8D}" srcOrd="0" destOrd="0" presId="urn:microsoft.com/office/officeart/2005/8/layout/chevron1"/>
    <dgm:cxn modelId="{E1001C48-6674-1048-B8B0-350E6DB33E30}" type="presParOf" srcId="{99D7B0D2-D916-1746-9165-6256D420A949}" destId="{3261D65F-2706-494B-9607-24C8F2902959}" srcOrd="1" destOrd="0" presId="urn:microsoft.com/office/officeart/2005/8/layout/chevron1"/>
    <dgm:cxn modelId="{199C75A5-99C1-414F-AEBC-FE1A0137B1D9}" type="presParOf" srcId="{99D7B0D2-D916-1746-9165-6256D420A949}" destId="{2159C32E-934A-8B42-B38C-D772F571935E}" srcOrd="2" destOrd="0" presId="urn:microsoft.com/office/officeart/2005/8/layout/chevron1"/>
    <dgm:cxn modelId="{6610FCB8-CD0E-D94D-A84F-7EDF5EB48ABE}" type="presParOf" srcId="{99D7B0D2-D916-1746-9165-6256D420A949}" destId="{2630B211-4CBA-0A4A-9A2A-20AA4466C30B}" srcOrd="3" destOrd="0" presId="urn:microsoft.com/office/officeart/2005/8/layout/chevron1"/>
    <dgm:cxn modelId="{E6A43B69-5746-8345-A072-717F133FE74E}" type="presParOf" srcId="{99D7B0D2-D916-1746-9165-6256D420A949}" destId="{2EC751AC-E3A5-D248-B7AC-55B3137408F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3EEF18-F77B-0E46-A7B8-CEDEFE270017}" type="doc">
      <dgm:prSet loTypeId="urn:microsoft.com/office/officeart/2005/8/layout/chevron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DA05FC0-3D65-E14C-B497-CCB4928DC8B1}">
      <dgm:prSet phldrT="[文本]" custT="1"/>
      <dgm:spPr/>
      <dgm:t>
        <a:bodyPr/>
        <a:lstStyle/>
        <a:p>
          <a:r>
            <a:rPr lang="zh-CN" altLang="en-US" sz="1200" baseline="0" dirty="0"/>
            <a:t>面向用户</a:t>
          </a:r>
        </a:p>
      </dgm:t>
    </dgm:pt>
    <dgm:pt modelId="{60055771-B5D5-EC42-9AD9-2251B7852A4E}" type="par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94D51499-394A-B146-B15C-3A2B289AF723}" type="sibTrans" cxnId="{672E9BA3-071E-354C-A190-32E3DC46EE6A}">
      <dgm:prSet/>
      <dgm:spPr/>
      <dgm:t>
        <a:bodyPr/>
        <a:lstStyle/>
        <a:p>
          <a:endParaRPr lang="zh-CN" altLang="en-US"/>
        </a:p>
      </dgm:t>
    </dgm:pt>
    <dgm:pt modelId="{303D8A19-D56C-8C44-B5E1-0E31B34D13CA}">
      <dgm:prSet phldrT="[文本]" custT="1"/>
      <dgm:spPr/>
      <dgm:t>
        <a:bodyPr/>
        <a:lstStyle/>
        <a:p>
          <a:r>
            <a:rPr lang="zh-CN" altLang="en-US" sz="1200" baseline="0" dirty="0"/>
            <a:t>面向终端</a:t>
          </a:r>
        </a:p>
      </dgm:t>
    </dgm:pt>
    <dgm:pt modelId="{8C67AA60-78B7-BC4C-8180-A9AE97D82AD3}" type="par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FD24EDDC-32B0-7C47-B24B-168B61CA1E4E}" type="sibTrans" cxnId="{BF65F81F-5301-8B46-8741-DCF688B36042}">
      <dgm:prSet/>
      <dgm:spPr/>
      <dgm:t>
        <a:bodyPr/>
        <a:lstStyle/>
        <a:p>
          <a:endParaRPr lang="zh-CN" altLang="en-US"/>
        </a:p>
      </dgm:t>
    </dgm:pt>
    <dgm:pt modelId="{93A597FF-E098-154F-B960-FF1230164119}">
      <dgm:prSet phldrT="[文本]" custT="1"/>
      <dgm:spPr/>
      <dgm:t>
        <a:bodyPr/>
        <a:lstStyle/>
        <a:p>
          <a:r>
            <a:rPr lang="zh-CN" altLang="en-US" sz="1200" baseline="0" dirty="0"/>
            <a:t>利于创业</a:t>
          </a:r>
        </a:p>
      </dgm:t>
    </dgm:pt>
    <dgm:pt modelId="{878D4043-DADF-E543-BA8D-30B95F627782}" type="par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7AF863C-A218-DF40-9917-B2494973A123}" type="sibTrans" cxnId="{0852CE6F-E58C-024A-99C3-D68BA95E44E8}">
      <dgm:prSet/>
      <dgm:spPr/>
      <dgm:t>
        <a:bodyPr/>
        <a:lstStyle/>
        <a:p>
          <a:endParaRPr lang="zh-CN" altLang="en-US"/>
        </a:p>
      </dgm:t>
    </dgm:pt>
    <dgm:pt modelId="{A120C51F-C36F-0E4B-A47D-127C82A009EE}" type="pres">
      <dgm:prSet presAssocID="{133EEF18-F77B-0E46-A7B8-CEDEFE270017}" presName="Name0" presStyleCnt="0">
        <dgm:presLayoutVars>
          <dgm:dir/>
          <dgm:animLvl val="lvl"/>
          <dgm:resizeHandles val="exact"/>
        </dgm:presLayoutVars>
      </dgm:prSet>
      <dgm:spPr/>
    </dgm:pt>
    <dgm:pt modelId="{62FD882E-458F-3C42-85F9-8D485431EDCE}" type="pres">
      <dgm:prSet presAssocID="{2DA05FC0-3D65-E14C-B497-CCB4928DC8B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E9D5404-5DC5-884C-A805-E6F383B94FA9}" type="pres">
      <dgm:prSet presAssocID="{94D51499-394A-B146-B15C-3A2B289AF723}" presName="parTxOnlySpace" presStyleCnt="0"/>
      <dgm:spPr/>
    </dgm:pt>
    <dgm:pt modelId="{9D270ABA-1425-974D-B0E8-BDCE04042ADC}" type="pres">
      <dgm:prSet presAssocID="{303D8A19-D56C-8C44-B5E1-0E31B34D13C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517F3CE-ED36-8442-960C-8858580B4243}" type="pres">
      <dgm:prSet presAssocID="{FD24EDDC-32B0-7C47-B24B-168B61CA1E4E}" presName="parTxOnlySpace" presStyleCnt="0"/>
      <dgm:spPr/>
    </dgm:pt>
    <dgm:pt modelId="{E147B7AF-FC02-164C-B9FD-DEE327931BC4}" type="pres">
      <dgm:prSet presAssocID="{93A597FF-E098-154F-B960-FF123016411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BA60110-63A4-F14E-B23C-68FA4B0CB798}" type="presOf" srcId="{303D8A19-D56C-8C44-B5E1-0E31B34D13CA}" destId="{9D270ABA-1425-974D-B0E8-BDCE04042ADC}" srcOrd="0" destOrd="0" presId="urn:microsoft.com/office/officeart/2005/8/layout/chevron1"/>
    <dgm:cxn modelId="{3967A417-FD4A-BF42-87FC-B5288669E67F}" type="presOf" srcId="{133EEF18-F77B-0E46-A7B8-CEDEFE270017}" destId="{A120C51F-C36F-0E4B-A47D-127C82A009EE}" srcOrd="0" destOrd="0" presId="urn:microsoft.com/office/officeart/2005/8/layout/chevron1"/>
    <dgm:cxn modelId="{BF65F81F-5301-8B46-8741-DCF688B36042}" srcId="{133EEF18-F77B-0E46-A7B8-CEDEFE270017}" destId="{303D8A19-D56C-8C44-B5E1-0E31B34D13CA}" srcOrd="1" destOrd="0" parTransId="{8C67AA60-78B7-BC4C-8180-A9AE97D82AD3}" sibTransId="{FD24EDDC-32B0-7C47-B24B-168B61CA1E4E}"/>
    <dgm:cxn modelId="{0852CE6F-E58C-024A-99C3-D68BA95E44E8}" srcId="{133EEF18-F77B-0E46-A7B8-CEDEFE270017}" destId="{93A597FF-E098-154F-B960-FF1230164119}" srcOrd="2" destOrd="0" parTransId="{878D4043-DADF-E543-BA8D-30B95F627782}" sibTransId="{A7AF863C-A218-DF40-9917-B2494973A123}"/>
    <dgm:cxn modelId="{9FE75E75-EFFD-624F-BF69-FE7175705062}" type="presOf" srcId="{93A597FF-E098-154F-B960-FF1230164119}" destId="{E147B7AF-FC02-164C-B9FD-DEE327931BC4}" srcOrd="0" destOrd="0" presId="urn:microsoft.com/office/officeart/2005/8/layout/chevron1"/>
    <dgm:cxn modelId="{672E9BA3-071E-354C-A190-32E3DC46EE6A}" srcId="{133EEF18-F77B-0E46-A7B8-CEDEFE270017}" destId="{2DA05FC0-3D65-E14C-B497-CCB4928DC8B1}" srcOrd="0" destOrd="0" parTransId="{60055771-B5D5-EC42-9AD9-2251B7852A4E}" sibTransId="{94D51499-394A-B146-B15C-3A2B289AF723}"/>
    <dgm:cxn modelId="{7077D4ED-C90B-3346-B1DA-7978CAA5F3B6}" type="presOf" srcId="{2DA05FC0-3D65-E14C-B497-CCB4928DC8B1}" destId="{62FD882E-458F-3C42-85F9-8D485431EDCE}" srcOrd="0" destOrd="0" presId="urn:microsoft.com/office/officeart/2005/8/layout/chevron1"/>
    <dgm:cxn modelId="{7E5A5CE6-6A7C-7041-B823-60CC28E06FD1}" type="presParOf" srcId="{A120C51F-C36F-0E4B-A47D-127C82A009EE}" destId="{62FD882E-458F-3C42-85F9-8D485431EDCE}" srcOrd="0" destOrd="0" presId="urn:microsoft.com/office/officeart/2005/8/layout/chevron1"/>
    <dgm:cxn modelId="{EF5AF12E-25F3-2A47-954A-741CEFA528B1}" type="presParOf" srcId="{A120C51F-C36F-0E4B-A47D-127C82A009EE}" destId="{FE9D5404-5DC5-884C-A805-E6F383B94FA9}" srcOrd="1" destOrd="0" presId="urn:microsoft.com/office/officeart/2005/8/layout/chevron1"/>
    <dgm:cxn modelId="{0FC1BA21-50E8-AE41-A8C5-8DF41D046D9D}" type="presParOf" srcId="{A120C51F-C36F-0E4B-A47D-127C82A009EE}" destId="{9D270ABA-1425-974D-B0E8-BDCE04042ADC}" srcOrd="2" destOrd="0" presId="urn:microsoft.com/office/officeart/2005/8/layout/chevron1"/>
    <dgm:cxn modelId="{E4424426-D8AE-7045-B615-F62FA0308E04}" type="presParOf" srcId="{A120C51F-C36F-0E4B-A47D-127C82A009EE}" destId="{2517F3CE-ED36-8442-960C-8858580B4243}" srcOrd="3" destOrd="0" presId="urn:microsoft.com/office/officeart/2005/8/layout/chevron1"/>
    <dgm:cxn modelId="{52A7A81A-2096-344E-B547-3C34278F7287}" type="presParOf" srcId="{A120C51F-C36F-0E4B-A47D-127C82A009EE}" destId="{E147B7AF-FC02-164C-B9FD-DEE327931B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/>
      <dgm:spPr>
        <a:solidFill>
          <a:srgbClr val="8ACD3A"/>
        </a:solidFill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</a:t>
          </a:r>
          <a:r>
            <a:rPr lang="zh-CN" altLang="en-US" dirty="0">
              <a:solidFill>
                <a:schemeClr val="bg1"/>
              </a:solidFill>
            </a:rPr>
            <a:t>、</a:t>
          </a:r>
          <a:r>
            <a:rPr lang="en-US" altLang="zh-CN" dirty="0">
              <a:solidFill>
                <a:schemeClr val="bg1"/>
              </a:solidFill>
            </a:rPr>
            <a:t>Android</a:t>
          </a:r>
          <a:r>
            <a:rPr lang="zh-CN" altLang="en-US" dirty="0">
              <a:solidFill>
                <a:schemeClr val="bg1"/>
              </a:solidFill>
            </a:rPr>
            <a:t>软件体系架构</a:t>
          </a:r>
          <a:endParaRPr lang="en-US" dirty="0">
            <a:solidFill>
              <a:schemeClr val="bg1"/>
            </a:solidFill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的启动方式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&amp;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Fragment</a:t>
          </a:r>
          <a:r>
            <a:rPr lang="zh-CN" altLang="en-US" dirty="0">
              <a:solidFill>
                <a:srgbClr val="8ACD3A"/>
              </a:solidFill>
            </a:rPr>
            <a:t>的生命周期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Standard</a:t>
          </a:r>
          <a:r>
            <a:rPr lang="zh-CN" altLang="en-US" dirty="0">
              <a:solidFill>
                <a:srgbClr val="8ACD3A"/>
              </a:solidFill>
            </a:rPr>
            <a:t>等</a:t>
          </a:r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种启动模式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、启动模式应用场景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的启动方式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Activity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&amp;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Fragment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的生命周期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Standard</a:t>
          </a:r>
          <a:r>
            <a:rPr lang="zh-CN" altLang="en-US" dirty="0">
              <a:solidFill>
                <a:srgbClr val="8ACD3A"/>
              </a:solidFill>
            </a:rPr>
            <a:t>等</a:t>
          </a:r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种启动模式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、启动模式应用场景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>
        <a:xfrm>
          <a:off x="0" y="1219525"/>
          <a:ext cx="7315200" cy="526500"/>
        </a:xfrm>
        <a:prstGeom prst="roundRect">
          <a:avLst/>
        </a:prstGeom>
      </dgm:spPr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的启动方式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&amp;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Fragment</a:t>
          </a:r>
          <a:r>
            <a:rPr lang="zh-CN" altLang="en-US" dirty="0">
              <a:solidFill>
                <a:srgbClr val="8ACD3A"/>
              </a:solidFill>
            </a:rPr>
            <a:t>的生命周期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Standard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等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种启动模式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5</a:t>
          </a:r>
          <a:r>
            <a:rPr lang="zh-CN" altLang="en-US" dirty="0">
              <a:solidFill>
                <a:srgbClr val="8ACD3A"/>
              </a:solidFill>
            </a:rPr>
            <a:t>、启动模式应用场景</a:t>
          </a:r>
          <a:endParaRPr lang="en-US" dirty="0">
            <a:solidFill>
              <a:srgbClr val="8ACD3A"/>
            </a:solidFill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>
        <a:xfrm>
          <a:off x="0" y="1784963"/>
          <a:ext cx="7315200" cy="526500"/>
        </a:xfrm>
        <a:prstGeom prst="roundRect">
          <a:avLst/>
        </a:prstGeom>
      </dgm:spPr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307CDE-712D-8A4E-9ABA-C16F90C7EE9D}" type="doc">
      <dgm:prSet loTypeId="urn:microsoft.com/office/officeart/2005/8/layout/pyramid1" loCatId="" qsTypeId="urn:microsoft.com/office/officeart/2005/8/quickstyle/simple1" qsCatId="simple" csTypeId="urn:microsoft.com/office/officeart/2005/8/colors/colorful4" csCatId="colorful" phldr="1"/>
      <dgm:spPr/>
    </dgm:pt>
    <dgm:pt modelId="{EBA60F84-DE73-2347-BB19-33F8048B4701}">
      <dgm:prSet phldrT="[文本]"/>
      <dgm:spPr/>
      <dgm:t>
        <a:bodyPr/>
        <a:lstStyle/>
        <a:p>
          <a:r>
            <a:rPr lang="en-US" dirty="0" err="1"/>
            <a:t>singleInstance</a:t>
          </a:r>
          <a:endParaRPr lang="zh-CN" altLang="en-US" dirty="0"/>
        </a:p>
      </dgm:t>
    </dgm:pt>
    <dgm:pt modelId="{A118F3E1-9369-1D4F-979C-CAFD2FCCFDB2}" type="parTrans" cxnId="{FC8D5E67-F359-394A-AD2E-63C0943F672B}">
      <dgm:prSet/>
      <dgm:spPr/>
      <dgm:t>
        <a:bodyPr/>
        <a:lstStyle/>
        <a:p>
          <a:endParaRPr lang="zh-CN" altLang="en-US"/>
        </a:p>
      </dgm:t>
    </dgm:pt>
    <dgm:pt modelId="{173A4909-355F-044D-B3E0-141240CC04F1}" type="sibTrans" cxnId="{FC8D5E67-F359-394A-AD2E-63C0943F672B}">
      <dgm:prSet/>
      <dgm:spPr/>
      <dgm:t>
        <a:bodyPr/>
        <a:lstStyle/>
        <a:p>
          <a:endParaRPr lang="zh-CN" altLang="en-US"/>
        </a:p>
      </dgm:t>
    </dgm:pt>
    <dgm:pt modelId="{9FEC4D67-675E-1F4A-93B0-CE17BB0ACC61}">
      <dgm:prSet phldrT="[文本]"/>
      <dgm:spPr/>
      <dgm:t>
        <a:bodyPr/>
        <a:lstStyle/>
        <a:p>
          <a:r>
            <a:rPr lang="en-US" dirty="0" err="1"/>
            <a:t>singleTask</a:t>
          </a:r>
          <a:endParaRPr lang="zh-CN" altLang="en-US" dirty="0"/>
        </a:p>
      </dgm:t>
    </dgm:pt>
    <dgm:pt modelId="{8C37DF1A-C66E-F546-827E-12BBC20786A8}" type="parTrans" cxnId="{D497795D-E1FE-684C-8F88-A70B7DEE4973}">
      <dgm:prSet/>
      <dgm:spPr/>
      <dgm:t>
        <a:bodyPr/>
        <a:lstStyle/>
        <a:p>
          <a:endParaRPr lang="zh-CN" altLang="en-US"/>
        </a:p>
      </dgm:t>
    </dgm:pt>
    <dgm:pt modelId="{EB1FA9EC-B98A-2447-B149-D97301BF00F0}" type="sibTrans" cxnId="{D497795D-E1FE-684C-8F88-A70B7DEE4973}">
      <dgm:prSet/>
      <dgm:spPr/>
      <dgm:t>
        <a:bodyPr/>
        <a:lstStyle/>
        <a:p>
          <a:endParaRPr lang="zh-CN" altLang="en-US"/>
        </a:p>
      </dgm:t>
    </dgm:pt>
    <dgm:pt modelId="{6DFFC35C-12F2-F94A-9CA4-5B1708E0B8B0}">
      <dgm:prSet phldrT="[文本]"/>
      <dgm:spPr/>
      <dgm:t>
        <a:bodyPr/>
        <a:lstStyle/>
        <a:p>
          <a:r>
            <a:rPr lang="en-US" dirty="0" err="1"/>
            <a:t>singleTop</a:t>
          </a:r>
          <a:endParaRPr lang="zh-CN" altLang="en-US" dirty="0"/>
        </a:p>
      </dgm:t>
    </dgm:pt>
    <dgm:pt modelId="{80B9FD82-82C3-5946-86E2-E2019F24180B}" type="parTrans" cxnId="{38454961-4F73-F14B-ABAE-735F846F6ADB}">
      <dgm:prSet/>
      <dgm:spPr/>
      <dgm:t>
        <a:bodyPr/>
        <a:lstStyle/>
        <a:p>
          <a:endParaRPr lang="zh-CN" altLang="en-US"/>
        </a:p>
      </dgm:t>
    </dgm:pt>
    <dgm:pt modelId="{12FBC3D7-01A2-A84F-B9B4-5CF15040E4B6}" type="sibTrans" cxnId="{38454961-4F73-F14B-ABAE-735F846F6ADB}">
      <dgm:prSet/>
      <dgm:spPr/>
      <dgm:t>
        <a:bodyPr/>
        <a:lstStyle/>
        <a:p>
          <a:endParaRPr lang="zh-CN" altLang="en-US"/>
        </a:p>
      </dgm:t>
    </dgm:pt>
    <dgm:pt modelId="{491B5B4A-9E8D-8E48-96CA-087EF4FD07E9}">
      <dgm:prSet/>
      <dgm:spPr/>
      <dgm:t>
        <a:bodyPr/>
        <a:lstStyle/>
        <a:p>
          <a:r>
            <a:rPr lang="en-US" dirty="0"/>
            <a:t>standard</a:t>
          </a:r>
          <a:endParaRPr lang="zh-CN" altLang="en-US" dirty="0"/>
        </a:p>
      </dgm:t>
    </dgm:pt>
    <dgm:pt modelId="{26AD2967-1D36-AC49-B0E2-7C3D07EE8658}" type="parTrans" cxnId="{49D35900-C8A0-E14B-B3D5-045DE6332F28}">
      <dgm:prSet/>
      <dgm:spPr/>
      <dgm:t>
        <a:bodyPr/>
        <a:lstStyle/>
        <a:p>
          <a:endParaRPr lang="zh-CN" altLang="en-US"/>
        </a:p>
      </dgm:t>
    </dgm:pt>
    <dgm:pt modelId="{38990B2B-664C-C34C-BCC0-0156AF0630ED}" type="sibTrans" cxnId="{49D35900-C8A0-E14B-B3D5-045DE6332F28}">
      <dgm:prSet/>
      <dgm:spPr/>
      <dgm:t>
        <a:bodyPr/>
        <a:lstStyle/>
        <a:p>
          <a:endParaRPr lang="zh-CN" altLang="en-US"/>
        </a:p>
      </dgm:t>
    </dgm:pt>
    <dgm:pt modelId="{A10944C0-9618-6349-B09A-EAE599151F2A}" type="pres">
      <dgm:prSet presAssocID="{11307CDE-712D-8A4E-9ABA-C16F90C7EE9D}" presName="Name0" presStyleCnt="0">
        <dgm:presLayoutVars>
          <dgm:dir/>
          <dgm:animLvl val="lvl"/>
          <dgm:resizeHandles val="exact"/>
        </dgm:presLayoutVars>
      </dgm:prSet>
      <dgm:spPr/>
    </dgm:pt>
    <dgm:pt modelId="{226E1798-9415-524E-A8A1-72087D2DA54B}" type="pres">
      <dgm:prSet presAssocID="{EBA60F84-DE73-2347-BB19-33F8048B4701}" presName="Name8" presStyleCnt="0"/>
      <dgm:spPr/>
    </dgm:pt>
    <dgm:pt modelId="{242932CC-A98B-B341-AD7A-6514DD87A342}" type="pres">
      <dgm:prSet presAssocID="{EBA60F84-DE73-2347-BB19-33F8048B4701}" presName="level" presStyleLbl="node1" presStyleIdx="0" presStyleCnt="4">
        <dgm:presLayoutVars>
          <dgm:chMax val="1"/>
          <dgm:bulletEnabled val="1"/>
        </dgm:presLayoutVars>
      </dgm:prSet>
      <dgm:spPr/>
    </dgm:pt>
    <dgm:pt modelId="{FD2F1633-3CD5-2D41-9334-D747180AFD4D}" type="pres">
      <dgm:prSet presAssocID="{EBA60F84-DE73-2347-BB19-33F8048B470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D9819B-159A-8C4F-942F-1B2C09CF7C9E}" type="pres">
      <dgm:prSet presAssocID="{9FEC4D67-675E-1F4A-93B0-CE17BB0ACC61}" presName="Name8" presStyleCnt="0"/>
      <dgm:spPr/>
    </dgm:pt>
    <dgm:pt modelId="{1E50953D-47B4-AF4F-9A6C-334FE22C9DCD}" type="pres">
      <dgm:prSet presAssocID="{9FEC4D67-675E-1F4A-93B0-CE17BB0ACC61}" presName="level" presStyleLbl="node1" presStyleIdx="1" presStyleCnt="4">
        <dgm:presLayoutVars>
          <dgm:chMax val="1"/>
          <dgm:bulletEnabled val="1"/>
        </dgm:presLayoutVars>
      </dgm:prSet>
      <dgm:spPr/>
    </dgm:pt>
    <dgm:pt modelId="{D8C3F983-1961-2A48-A2A2-8E75AB21319B}" type="pres">
      <dgm:prSet presAssocID="{9FEC4D67-675E-1F4A-93B0-CE17BB0ACC6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623C938-830F-0744-ADB5-4EABFEF525F0}" type="pres">
      <dgm:prSet presAssocID="{6DFFC35C-12F2-F94A-9CA4-5B1708E0B8B0}" presName="Name8" presStyleCnt="0"/>
      <dgm:spPr/>
    </dgm:pt>
    <dgm:pt modelId="{3218C294-EA1F-EA49-8B2A-4EF68573D896}" type="pres">
      <dgm:prSet presAssocID="{6DFFC35C-12F2-F94A-9CA4-5B1708E0B8B0}" presName="level" presStyleLbl="node1" presStyleIdx="2" presStyleCnt="4">
        <dgm:presLayoutVars>
          <dgm:chMax val="1"/>
          <dgm:bulletEnabled val="1"/>
        </dgm:presLayoutVars>
      </dgm:prSet>
      <dgm:spPr/>
    </dgm:pt>
    <dgm:pt modelId="{A08B844B-E3C2-1E49-BFDF-E870BE6F1049}" type="pres">
      <dgm:prSet presAssocID="{6DFFC35C-12F2-F94A-9CA4-5B1708E0B8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DAA7EAE-52FD-FF42-A0C1-6E776A86CA6D}" type="pres">
      <dgm:prSet presAssocID="{491B5B4A-9E8D-8E48-96CA-087EF4FD07E9}" presName="Name8" presStyleCnt="0"/>
      <dgm:spPr/>
    </dgm:pt>
    <dgm:pt modelId="{E85F51E0-F304-D04D-8C6F-CFBFDB3CAEF4}" type="pres">
      <dgm:prSet presAssocID="{491B5B4A-9E8D-8E48-96CA-087EF4FD07E9}" presName="level" presStyleLbl="node1" presStyleIdx="3" presStyleCnt="4">
        <dgm:presLayoutVars>
          <dgm:chMax val="1"/>
          <dgm:bulletEnabled val="1"/>
        </dgm:presLayoutVars>
      </dgm:prSet>
      <dgm:spPr/>
    </dgm:pt>
    <dgm:pt modelId="{E04B852C-0ECD-0F48-A13C-46CB35A73B42}" type="pres">
      <dgm:prSet presAssocID="{491B5B4A-9E8D-8E48-96CA-087EF4FD07E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9D35900-C8A0-E14B-B3D5-045DE6332F28}" srcId="{11307CDE-712D-8A4E-9ABA-C16F90C7EE9D}" destId="{491B5B4A-9E8D-8E48-96CA-087EF4FD07E9}" srcOrd="3" destOrd="0" parTransId="{26AD2967-1D36-AC49-B0E2-7C3D07EE8658}" sibTransId="{38990B2B-664C-C34C-BCC0-0156AF0630ED}"/>
    <dgm:cxn modelId="{9DAE920B-97FD-B84B-A005-E563AD52E30E}" type="presOf" srcId="{491B5B4A-9E8D-8E48-96CA-087EF4FD07E9}" destId="{E85F51E0-F304-D04D-8C6F-CFBFDB3CAEF4}" srcOrd="0" destOrd="0" presId="urn:microsoft.com/office/officeart/2005/8/layout/pyramid1"/>
    <dgm:cxn modelId="{423B075D-C0E3-994C-94EB-3C97D43E3FBB}" type="presOf" srcId="{9FEC4D67-675E-1F4A-93B0-CE17BB0ACC61}" destId="{1E50953D-47B4-AF4F-9A6C-334FE22C9DCD}" srcOrd="0" destOrd="0" presId="urn:microsoft.com/office/officeart/2005/8/layout/pyramid1"/>
    <dgm:cxn modelId="{D497795D-E1FE-684C-8F88-A70B7DEE4973}" srcId="{11307CDE-712D-8A4E-9ABA-C16F90C7EE9D}" destId="{9FEC4D67-675E-1F4A-93B0-CE17BB0ACC61}" srcOrd="1" destOrd="0" parTransId="{8C37DF1A-C66E-F546-827E-12BBC20786A8}" sibTransId="{EB1FA9EC-B98A-2447-B149-D97301BF00F0}"/>
    <dgm:cxn modelId="{8503EB5D-96C6-D248-BD95-59F9D66527E4}" type="presOf" srcId="{491B5B4A-9E8D-8E48-96CA-087EF4FD07E9}" destId="{E04B852C-0ECD-0F48-A13C-46CB35A73B42}" srcOrd="1" destOrd="0" presId="urn:microsoft.com/office/officeart/2005/8/layout/pyramid1"/>
    <dgm:cxn modelId="{38454961-4F73-F14B-ABAE-735F846F6ADB}" srcId="{11307CDE-712D-8A4E-9ABA-C16F90C7EE9D}" destId="{6DFFC35C-12F2-F94A-9CA4-5B1708E0B8B0}" srcOrd="2" destOrd="0" parTransId="{80B9FD82-82C3-5946-86E2-E2019F24180B}" sibTransId="{12FBC3D7-01A2-A84F-B9B4-5CF15040E4B6}"/>
    <dgm:cxn modelId="{746F5467-4C63-8D49-894D-18536BE3FCD6}" type="presOf" srcId="{6DFFC35C-12F2-F94A-9CA4-5B1708E0B8B0}" destId="{A08B844B-E3C2-1E49-BFDF-E870BE6F1049}" srcOrd="1" destOrd="0" presId="urn:microsoft.com/office/officeart/2005/8/layout/pyramid1"/>
    <dgm:cxn modelId="{FC8D5E67-F359-394A-AD2E-63C0943F672B}" srcId="{11307CDE-712D-8A4E-9ABA-C16F90C7EE9D}" destId="{EBA60F84-DE73-2347-BB19-33F8048B4701}" srcOrd="0" destOrd="0" parTransId="{A118F3E1-9369-1D4F-979C-CAFD2FCCFDB2}" sibTransId="{173A4909-355F-044D-B3E0-141240CC04F1}"/>
    <dgm:cxn modelId="{D3E34A79-0DC8-BF47-8404-6F4E6691ADC5}" type="presOf" srcId="{EBA60F84-DE73-2347-BB19-33F8048B4701}" destId="{242932CC-A98B-B341-AD7A-6514DD87A342}" srcOrd="0" destOrd="0" presId="urn:microsoft.com/office/officeart/2005/8/layout/pyramid1"/>
    <dgm:cxn modelId="{D55E808C-655D-4240-870B-C592BE0A1EE4}" type="presOf" srcId="{9FEC4D67-675E-1F4A-93B0-CE17BB0ACC61}" destId="{D8C3F983-1961-2A48-A2A2-8E75AB21319B}" srcOrd="1" destOrd="0" presId="urn:microsoft.com/office/officeart/2005/8/layout/pyramid1"/>
    <dgm:cxn modelId="{AE81ABB9-8EBD-C04B-B844-AFD471F3FC88}" type="presOf" srcId="{11307CDE-712D-8A4E-9ABA-C16F90C7EE9D}" destId="{A10944C0-9618-6349-B09A-EAE599151F2A}" srcOrd="0" destOrd="0" presId="urn:microsoft.com/office/officeart/2005/8/layout/pyramid1"/>
    <dgm:cxn modelId="{723056E5-58CF-AE4D-910A-3382FF4CCEC0}" type="presOf" srcId="{6DFFC35C-12F2-F94A-9CA4-5B1708E0B8B0}" destId="{3218C294-EA1F-EA49-8B2A-4EF68573D896}" srcOrd="0" destOrd="0" presId="urn:microsoft.com/office/officeart/2005/8/layout/pyramid1"/>
    <dgm:cxn modelId="{6D9DFCF7-8BEF-4149-B331-FBBE1C644068}" type="presOf" srcId="{EBA60F84-DE73-2347-BB19-33F8048B4701}" destId="{FD2F1633-3CD5-2D41-9334-D747180AFD4D}" srcOrd="1" destOrd="0" presId="urn:microsoft.com/office/officeart/2005/8/layout/pyramid1"/>
    <dgm:cxn modelId="{BF51A380-5C2A-8F47-BA04-888F9E0D34BA}" type="presParOf" srcId="{A10944C0-9618-6349-B09A-EAE599151F2A}" destId="{226E1798-9415-524E-A8A1-72087D2DA54B}" srcOrd="0" destOrd="0" presId="urn:microsoft.com/office/officeart/2005/8/layout/pyramid1"/>
    <dgm:cxn modelId="{B1D93F47-E633-DF41-AFA6-54D468747CBC}" type="presParOf" srcId="{226E1798-9415-524E-A8A1-72087D2DA54B}" destId="{242932CC-A98B-B341-AD7A-6514DD87A342}" srcOrd="0" destOrd="0" presId="urn:microsoft.com/office/officeart/2005/8/layout/pyramid1"/>
    <dgm:cxn modelId="{0F4E07CA-F7E6-4F49-9FF0-688648D94348}" type="presParOf" srcId="{226E1798-9415-524E-A8A1-72087D2DA54B}" destId="{FD2F1633-3CD5-2D41-9334-D747180AFD4D}" srcOrd="1" destOrd="0" presId="urn:microsoft.com/office/officeart/2005/8/layout/pyramid1"/>
    <dgm:cxn modelId="{3CF229EA-8A4D-0941-8B59-78DCF850FD73}" type="presParOf" srcId="{A10944C0-9618-6349-B09A-EAE599151F2A}" destId="{42D9819B-159A-8C4F-942F-1B2C09CF7C9E}" srcOrd="1" destOrd="0" presId="urn:microsoft.com/office/officeart/2005/8/layout/pyramid1"/>
    <dgm:cxn modelId="{D5E59C17-5228-044D-8873-F40A82488DEB}" type="presParOf" srcId="{42D9819B-159A-8C4F-942F-1B2C09CF7C9E}" destId="{1E50953D-47B4-AF4F-9A6C-334FE22C9DCD}" srcOrd="0" destOrd="0" presId="urn:microsoft.com/office/officeart/2005/8/layout/pyramid1"/>
    <dgm:cxn modelId="{FAC9B827-8886-A546-8EF5-A7E2C4AB306D}" type="presParOf" srcId="{42D9819B-159A-8C4F-942F-1B2C09CF7C9E}" destId="{D8C3F983-1961-2A48-A2A2-8E75AB21319B}" srcOrd="1" destOrd="0" presId="urn:microsoft.com/office/officeart/2005/8/layout/pyramid1"/>
    <dgm:cxn modelId="{97ED32BA-52D8-F549-990C-18264C42C913}" type="presParOf" srcId="{A10944C0-9618-6349-B09A-EAE599151F2A}" destId="{9623C938-830F-0744-ADB5-4EABFEF525F0}" srcOrd="2" destOrd="0" presId="urn:microsoft.com/office/officeart/2005/8/layout/pyramid1"/>
    <dgm:cxn modelId="{191B230F-F025-854C-9ACF-7040E3D7E0D7}" type="presParOf" srcId="{9623C938-830F-0744-ADB5-4EABFEF525F0}" destId="{3218C294-EA1F-EA49-8B2A-4EF68573D896}" srcOrd="0" destOrd="0" presId="urn:microsoft.com/office/officeart/2005/8/layout/pyramid1"/>
    <dgm:cxn modelId="{5DE35862-580C-4044-B9A6-0CBDE6F3A562}" type="presParOf" srcId="{9623C938-830F-0744-ADB5-4EABFEF525F0}" destId="{A08B844B-E3C2-1E49-BFDF-E870BE6F1049}" srcOrd="1" destOrd="0" presId="urn:microsoft.com/office/officeart/2005/8/layout/pyramid1"/>
    <dgm:cxn modelId="{637BAC1A-1718-2342-A77C-29A2B8847DD1}" type="presParOf" srcId="{A10944C0-9618-6349-B09A-EAE599151F2A}" destId="{8DAA7EAE-52FD-FF42-A0C1-6E776A86CA6D}" srcOrd="3" destOrd="0" presId="urn:microsoft.com/office/officeart/2005/8/layout/pyramid1"/>
    <dgm:cxn modelId="{AC855556-FAEB-A048-BACF-0CDE1FD56E40}" type="presParOf" srcId="{8DAA7EAE-52FD-FF42-A0C1-6E776A86CA6D}" destId="{E85F51E0-F304-D04D-8C6F-CFBFDB3CAEF4}" srcOrd="0" destOrd="0" presId="urn:microsoft.com/office/officeart/2005/8/layout/pyramid1"/>
    <dgm:cxn modelId="{6CE25EF5-72C8-0841-B44A-76368CF1D118}" type="presParOf" srcId="{8DAA7EAE-52FD-FF42-A0C1-6E776A86CA6D}" destId="{E04B852C-0ECD-0F48-A13C-46CB35A73B4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4A20BA-49CA-3644-BD49-8BD903C136F8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B2BE9891-23F6-394F-96A2-49F9EB19B59C}">
      <dgm:prSet phldrT="[文本]"/>
      <dgm:spPr/>
      <dgm:t>
        <a:bodyPr/>
        <a:lstStyle/>
        <a:p>
          <a:r>
            <a:rPr lang="en-US" altLang="zh-CN" dirty="0"/>
            <a:t>Task</a:t>
          </a:r>
          <a:r>
            <a:rPr lang="zh-CN" altLang="en-US" dirty="0"/>
            <a:t>创建</a:t>
          </a:r>
        </a:p>
      </dgm:t>
    </dgm:pt>
    <dgm:pt modelId="{E069D8EA-0EDC-9548-9A32-9A0EF7870FBE}" type="parTrans" cxnId="{610FCD83-5966-B642-99E2-B0A0F77879E3}">
      <dgm:prSet/>
      <dgm:spPr/>
      <dgm:t>
        <a:bodyPr/>
        <a:lstStyle/>
        <a:p>
          <a:endParaRPr lang="zh-CN" altLang="en-US"/>
        </a:p>
      </dgm:t>
    </dgm:pt>
    <dgm:pt modelId="{A1A8EE17-B478-BC44-89B6-BD81D4EAB62F}" type="sibTrans" cxnId="{610FCD83-5966-B642-99E2-B0A0F77879E3}">
      <dgm:prSet/>
      <dgm:spPr/>
      <dgm:t>
        <a:bodyPr/>
        <a:lstStyle/>
        <a:p>
          <a:endParaRPr lang="zh-CN" altLang="en-US"/>
        </a:p>
      </dgm:t>
    </dgm:pt>
    <dgm:pt modelId="{F382EC98-9341-8748-B87A-7DFEAFB10FB0}">
      <dgm:prSet phldrT="[文本]"/>
      <dgm:spPr/>
      <dgm:t>
        <a:bodyPr/>
        <a:lstStyle/>
        <a:p>
          <a:r>
            <a:rPr lang="zh-CN" altLang="en-US" dirty="0"/>
            <a:t>确定了</a:t>
          </a:r>
          <a:r>
            <a:rPr lang="en-US" altLang="zh-CN" dirty="0"/>
            <a:t>Task</a:t>
          </a:r>
          <a:r>
            <a:rPr lang="zh-CN" altLang="en-US" dirty="0"/>
            <a:t>后对它的操作</a:t>
          </a:r>
        </a:p>
      </dgm:t>
    </dgm:pt>
    <dgm:pt modelId="{75D7D99B-26A7-4042-9AD4-F1C25E731AAC}" type="parTrans" cxnId="{C1155586-246C-294D-9184-7BAFB44ABBFB}">
      <dgm:prSet/>
      <dgm:spPr/>
      <dgm:t>
        <a:bodyPr/>
        <a:lstStyle/>
        <a:p>
          <a:endParaRPr lang="zh-CN" altLang="en-US"/>
        </a:p>
      </dgm:t>
    </dgm:pt>
    <dgm:pt modelId="{CD15553A-EF78-894D-8CF4-D9E837C1D04C}" type="sibTrans" cxnId="{C1155586-246C-294D-9184-7BAFB44ABBFB}">
      <dgm:prSet/>
      <dgm:spPr/>
      <dgm:t>
        <a:bodyPr/>
        <a:lstStyle/>
        <a:p>
          <a:endParaRPr lang="zh-CN" altLang="en-US"/>
        </a:p>
      </dgm:t>
    </dgm:pt>
    <dgm:pt modelId="{83208EC4-5A76-1140-A0F5-2AB77C20D270}">
      <dgm:prSet phldrT="[文本]"/>
      <dgm:spPr/>
      <dgm:t>
        <a:bodyPr/>
        <a:lstStyle/>
        <a:p>
          <a:r>
            <a:rPr lang="zh-CN" altLang="en-US" dirty="0"/>
            <a:t>启动的标志设置</a:t>
          </a:r>
        </a:p>
      </dgm:t>
    </dgm:pt>
    <dgm:pt modelId="{3E890974-A7C9-B944-AE2A-F3FFD726DA8E}" type="parTrans" cxnId="{17B1269C-6FA9-204C-A351-009C718CCD90}">
      <dgm:prSet/>
      <dgm:spPr/>
      <dgm:t>
        <a:bodyPr/>
        <a:lstStyle/>
        <a:p>
          <a:endParaRPr lang="zh-CN" altLang="en-US"/>
        </a:p>
      </dgm:t>
    </dgm:pt>
    <dgm:pt modelId="{A2A070D8-DC83-3F44-BACD-C7518A04C70E}" type="sibTrans" cxnId="{17B1269C-6FA9-204C-A351-009C718CCD90}">
      <dgm:prSet/>
      <dgm:spPr/>
      <dgm:t>
        <a:bodyPr/>
        <a:lstStyle/>
        <a:p>
          <a:endParaRPr lang="zh-CN" altLang="en-US"/>
        </a:p>
      </dgm:t>
    </dgm:pt>
    <dgm:pt modelId="{57B5D4A0-A45D-EA4A-87D5-22FECB707E8E}">
      <dgm:prSet/>
      <dgm:spPr/>
      <dgm:t>
        <a:bodyPr/>
        <a:lstStyle/>
        <a:p>
          <a:r>
            <a:rPr lang="zh-CN" altLang="en-US" dirty="0"/>
            <a:t>启动的过程设置</a:t>
          </a:r>
        </a:p>
      </dgm:t>
    </dgm:pt>
    <dgm:pt modelId="{07865E96-2722-CD41-ADFE-E44C6EF820E5}" type="parTrans" cxnId="{A8B11D96-8D0B-AC42-8090-339A3D8FC858}">
      <dgm:prSet/>
      <dgm:spPr/>
      <dgm:t>
        <a:bodyPr/>
        <a:lstStyle/>
        <a:p>
          <a:endParaRPr lang="zh-CN" altLang="en-US"/>
        </a:p>
      </dgm:t>
    </dgm:pt>
    <dgm:pt modelId="{0DC83ADA-581E-1945-B90F-469350395595}" type="sibTrans" cxnId="{A8B11D96-8D0B-AC42-8090-339A3D8FC858}">
      <dgm:prSet/>
      <dgm:spPr/>
      <dgm:t>
        <a:bodyPr/>
        <a:lstStyle/>
        <a:p>
          <a:endParaRPr lang="zh-CN" altLang="en-US"/>
        </a:p>
      </dgm:t>
    </dgm:pt>
    <dgm:pt modelId="{68CFBE86-5A61-C84F-8692-CC01763FB19A}">
      <dgm:prSet/>
      <dgm:spPr/>
      <dgm:t>
        <a:bodyPr/>
        <a:lstStyle/>
        <a:p>
          <a:r>
            <a:rPr lang="zh-CN" altLang="en-US" dirty="0"/>
            <a:t>返回的地方</a:t>
          </a:r>
        </a:p>
      </dgm:t>
    </dgm:pt>
    <dgm:pt modelId="{E30756E6-085B-124A-8606-DBF1FAFC3BDB}" type="parTrans" cxnId="{35A0B411-2538-EE4A-8215-415CE83AA7AC}">
      <dgm:prSet/>
      <dgm:spPr/>
      <dgm:t>
        <a:bodyPr/>
        <a:lstStyle/>
        <a:p>
          <a:endParaRPr lang="zh-CN" altLang="en-US"/>
        </a:p>
      </dgm:t>
    </dgm:pt>
    <dgm:pt modelId="{A183DB75-C509-1A47-BA65-45551B288B61}" type="sibTrans" cxnId="{35A0B411-2538-EE4A-8215-415CE83AA7AC}">
      <dgm:prSet/>
      <dgm:spPr/>
      <dgm:t>
        <a:bodyPr/>
        <a:lstStyle/>
        <a:p>
          <a:endParaRPr lang="zh-CN" altLang="en-US"/>
        </a:p>
      </dgm:t>
    </dgm:pt>
    <dgm:pt modelId="{3F5D182C-577B-B84C-B764-15A8E1E55B9E}">
      <dgm:prSet/>
      <dgm:spPr/>
      <dgm:t>
        <a:bodyPr/>
        <a:lstStyle/>
        <a:p>
          <a:r>
            <a:rPr lang="zh-CN" altLang="en-US" dirty="0"/>
            <a:t>返回后的状态</a:t>
          </a:r>
        </a:p>
      </dgm:t>
    </dgm:pt>
    <dgm:pt modelId="{196E5E18-43B0-FA4B-97EC-568FF0C8677E}" type="parTrans" cxnId="{A2310A7C-02CF-F74D-B4EB-3A7C1500D5C2}">
      <dgm:prSet/>
      <dgm:spPr/>
      <dgm:t>
        <a:bodyPr/>
        <a:lstStyle/>
        <a:p>
          <a:endParaRPr lang="zh-CN" altLang="en-US"/>
        </a:p>
      </dgm:t>
    </dgm:pt>
    <dgm:pt modelId="{B7BA6BF8-5AD6-DD4A-B827-84F6F87170A3}" type="sibTrans" cxnId="{A2310A7C-02CF-F74D-B4EB-3A7C1500D5C2}">
      <dgm:prSet/>
      <dgm:spPr/>
      <dgm:t>
        <a:bodyPr/>
        <a:lstStyle/>
        <a:p>
          <a:endParaRPr lang="zh-CN" altLang="en-US"/>
        </a:p>
      </dgm:t>
    </dgm:pt>
    <dgm:pt modelId="{EDC5E7C1-7609-0544-A5EC-2390F675527C}" type="pres">
      <dgm:prSet presAssocID="{EA4A20BA-49CA-3644-BD49-8BD903C136F8}" presName="Name0" presStyleCnt="0">
        <dgm:presLayoutVars>
          <dgm:dir/>
          <dgm:animLvl val="lvl"/>
          <dgm:resizeHandles val="exact"/>
        </dgm:presLayoutVars>
      </dgm:prSet>
      <dgm:spPr/>
    </dgm:pt>
    <dgm:pt modelId="{DB403F75-18FF-8D4C-B80C-367AB46DE7C4}" type="pres">
      <dgm:prSet presAssocID="{B2BE9891-23F6-394F-96A2-49F9EB19B59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A5F5C7C-9225-204E-8BF3-B6DA9E37FB29}" type="pres">
      <dgm:prSet presAssocID="{A1A8EE17-B478-BC44-89B6-BD81D4EAB62F}" presName="parTxOnlySpace" presStyleCnt="0"/>
      <dgm:spPr/>
    </dgm:pt>
    <dgm:pt modelId="{E7DC5B79-17CA-F14B-A231-665366F198C0}" type="pres">
      <dgm:prSet presAssocID="{F382EC98-9341-8748-B87A-7DFEAFB10FB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79BF326-5C3B-BC41-ACF3-F87242F951B2}" type="pres">
      <dgm:prSet presAssocID="{CD15553A-EF78-894D-8CF4-D9E837C1D04C}" presName="parTxOnlySpace" presStyleCnt="0"/>
      <dgm:spPr/>
    </dgm:pt>
    <dgm:pt modelId="{D9E715CE-754C-994E-99E1-3F348298F001}" type="pres">
      <dgm:prSet presAssocID="{83208EC4-5A76-1140-A0F5-2AB77C20D27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EAA40B1-C7FF-3249-82BC-2C473726647E}" type="pres">
      <dgm:prSet presAssocID="{A2A070D8-DC83-3F44-BACD-C7518A04C70E}" presName="parTxOnlySpace" presStyleCnt="0"/>
      <dgm:spPr/>
    </dgm:pt>
    <dgm:pt modelId="{10447DD1-186C-7246-9A18-C82C12049045}" type="pres">
      <dgm:prSet presAssocID="{57B5D4A0-A45D-EA4A-87D5-22FECB707E8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FB1A632-B571-3645-B0CB-4E5EDC194D62}" type="pres">
      <dgm:prSet presAssocID="{0DC83ADA-581E-1945-B90F-469350395595}" presName="parTxOnlySpace" presStyleCnt="0"/>
      <dgm:spPr/>
    </dgm:pt>
    <dgm:pt modelId="{23A038C0-FC58-8945-B421-45F5F0B7642E}" type="pres">
      <dgm:prSet presAssocID="{68CFBE86-5A61-C84F-8692-CC01763FB19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676245A-685B-444B-94BA-906461F883C9}" type="pres">
      <dgm:prSet presAssocID="{A183DB75-C509-1A47-BA65-45551B288B61}" presName="parTxOnlySpace" presStyleCnt="0"/>
      <dgm:spPr/>
    </dgm:pt>
    <dgm:pt modelId="{84740CFA-EFD9-FE47-8F31-2919B5DF045F}" type="pres">
      <dgm:prSet presAssocID="{3F5D182C-577B-B84C-B764-15A8E1E55B9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9C53604-F921-C343-8349-02628CFDB390}" type="presOf" srcId="{3F5D182C-577B-B84C-B764-15A8E1E55B9E}" destId="{84740CFA-EFD9-FE47-8F31-2919B5DF045F}" srcOrd="0" destOrd="0" presId="urn:microsoft.com/office/officeart/2005/8/layout/chevron1"/>
    <dgm:cxn modelId="{35A0B411-2538-EE4A-8215-415CE83AA7AC}" srcId="{EA4A20BA-49CA-3644-BD49-8BD903C136F8}" destId="{68CFBE86-5A61-C84F-8692-CC01763FB19A}" srcOrd="4" destOrd="0" parTransId="{E30756E6-085B-124A-8606-DBF1FAFC3BDB}" sibTransId="{A183DB75-C509-1A47-BA65-45551B288B61}"/>
    <dgm:cxn modelId="{2735F03B-59F4-AC4A-911A-3BC6C19BEEBB}" type="presOf" srcId="{B2BE9891-23F6-394F-96A2-49F9EB19B59C}" destId="{DB403F75-18FF-8D4C-B80C-367AB46DE7C4}" srcOrd="0" destOrd="0" presId="urn:microsoft.com/office/officeart/2005/8/layout/chevron1"/>
    <dgm:cxn modelId="{CC01AC49-C6C7-3E49-B51E-C8A53EDC700F}" type="presOf" srcId="{68CFBE86-5A61-C84F-8692-CC01763FB19A}" destId="{23A038C0-FC58-8945-B421-45F5F0B7642E}" srcOrd="0" destOrd="0" presId="urn:microsoft.com/office/officeart/2005/8/layout/chevron1"/>
    <dgm:cxn modelId="{347A074C-5996-F04F-9F01-2EEA2CEBF561}" type="presOf" srcId="{EA4A20BA-49CA-3644-BD49-8BD903C136F8}" destId="{EDC5E7C1-7609-0544-A5EC-2390F675527C}" srcOrd="0" destOrd="0" presId="urn:microsoft.com/office/officeart/2005/8/layout/chevron1"/>
    <dgm:cxn modelId="{A2310A7C-02CF-F74D-B4EB-3A7C1500D5C2}" srcId="{EA4A20BA-49CA-3644-BD49-8BD903C136F8}" destId="{3F5D182C-577B-B84C-B764-15A8E1E55B9E}" srcOrd="5" destOrd="0" parTransId="{196E5E18-43B0-FA4B-97EC-568FF0C8677E}" sibTransId="{B7BA6BF8-5AD6-DD4A-B827-84F6F87170A3}"/>
    <dgm:cxn modelId="{7475737E-F70F-D541-AD32-BC6E5A5A235F}" type="presOf" srcId="{F382EC98-9341-8748-B87A-7DFEAFB10FB0}" destId="{E7DC5B79-17CA-F14B-A231-665366F198C0}" srcOrd="0" destOrd="0" presId="urn:microsoft.com/office/officeart/2005/8/layout/chevron1"/>
    <dgm:cxn modelId="{610FCD83-5966-B642-99E2-B0A0F77879E3}" srcId="{EA4A20BA-49CA-3644-BD49-8BD903C136F8}" destId="{B2BE9891-23F6-394F-96A2-49F9EB19B59C}" srcOrd="0" destOrd="0" parTransId="{E069D8EA-0EDC-9548-9A32-9A0EF7870FBE}" sibTransId="{A1A8EE17-B478-BC44-89B6-BD81D4EAB62F}"/>
    <dgm:cxn modelId="{C1155586-246C-294D-9184-7BAFB44ABBFB}" srcId="{EA4A20BA-49CA-3644-BD49-8BD903C136F8}" destId="{F382EC98-9341-8748-B87A-7DFEAFB10FB0}" srcOrd="1" destOrd="0" parTransId="{75D7D99B-26A7-4042-9AD4-F1C25E731AAC}" sibTransId="{CD15553A-EF78-894D-8CF4-D9E837C1D04C}"/>
    <dgm:cxn modelId="{A04F008A-2545-9F4C-92D6-681E128D1329}" type="presOf" srcId="{57B5D4A0-A45D-EA4A-87D5-22FECB707E8E}" destId="{10447DD1-186C-7246-9A18-C82C12049045}" srcOrd="0" destOrd="0" presId="urn:microsoft.com/office/officeart/2005/8/layout/chevron1"/>
    <dgm:cxn modelId="{A8B11D96-8D0B-AC42-8090-339A3D8FC858}" srcId="{EA4A20BA-49CA-3644-BD49-8BD903C136F8}" destId="{57B5D4A0-A45D-EA4A-87D5-22FECB707E8E}" srcOrd="3" destOrd="0" parTransId="{07865E96-2722-CD41-ADFE-E44C6EF820E5}" sibTransId="{0DC83ADA-581E-1945-B90F-469350395595}"/>
    <dgm:cxn modelId="{17B1269C-6FA9-204C-A351-009C718CCD90}" srcId="{EA4A20BA-49CA-3644-BD49-8BD903C136F8}" destId="{83208EC4-5A76-1140-A0F5-2AB77C20D270}" srcOrd="2" destOrd="0" parTransId="{3E890974-A7C9-B944-AE2A-F3FFD726DA8E}" sibTransId="{A2A070D8-DC83-3F44-BACD-C7518A04C70E}"/>
    <dgm:cxn modelId="{0593149E-0DC1-BB44-BA53-CE53A36C7823}" type="presOf" srcId="{83208EC4-5A76-1140-A0F5-2AB77C20D270}" destId="{D9E715CE-754C-994E-99E1-3F348298F001}" srcOrd="0" destOrd="0" presId="urn:microsoft.com/office/officeart/2005/8/layout/chevron1"/>
    <dgm:cxn modelId="{19DAD2D5-5C3F-0841-87C9-F73D0209FA14}" type="presParOf" srcId="{EDC5E7C1-7609-0544-A5EC-2390F675527C}" destId="{DB403F75-18FF-8D4C-B80C-367AB46DE7C4}" srcOrd="0" destOrd="0" presId="urn:microsoft.com/office/officeart/2005/8/layout/chevron1"/>
    <dgm:cxn modelId="{68CE576B-9C54-2441-AC0C-061F8720633E}" type="presParOf" srcId="{EDC5E7C1-7609-0544-A5EC-2390F675527C}" destId="{DA5F5C7C-9225-204E-8BF3-B6DA9E37FB29}" srcOrd="1" destOrd="0" presId="urn:microsoft.com/office/officeart/2005/8/layout/chevron1"/>
    <dgm:cxn modelId="{0B125742-D80E-114A-A36F-DAA5B182F499}" type="presParOf" srcId="{EDC5E7C1-7609-0544-A5EC-2390F675527C}" destId="{E7DC5B79-17CA-F14B-A231-665366F198C0}" srcOrd="2" destOrd="0" presId="urn:microsoft.com/office/officeart/2005/8/layout/chevron1"/>
    <dgm:cxn modelId="{25BF50CB-B0EE-AC4B-8792-58121D77C0DA}" type="presParOf" srcId="{EDC5E7C1-7609-0544-A5EC-2390F675527C}" destId="{B79BF326-5C3B-BC41-ACF3-F87242F951B2}" srcOrd="3" destOrd="0" presId="urn:microsoft.com/office/officeart/2005/8/layout/chevron1"/>
    <dgm:cxn modelId="{854C85DB-1824-634C-B6AA-AB1B91ABBD93}" type="presParOf" srcId="{EDC5E7C1-7609-0544-A5EC-2390F675527C}" destId="{D9E715CE-754C-994E-99E1-3F348298F001}" srcOrd="4" destOrd="0" presId="urn:microsoft.com/office/officeart/2005/8/layout/chevron1"/>
    <dgm:cxn modelId="{AF1D5122-C0DC-7A4E-A95C-94881D592930}" type="presParOf" srcId="{EDC5E7C1-7609-0544-A5EC-2390F675527C}" destId="{EEAA40B1-C7FF-3249-82BC-2C473726647E}" srcOrd="5" destOrd="0" presId="urn:microsoft.com/office/officeart/2005/8/layout/chevron1"/>
    <dgm:cxn modelId="{8EF1E42C-2E1B-164F-BFC7-476B34D0D420}" type="presParOf" srcId="{EDC5E7C1-7609-0544-A5EC-2390F675527C}" destId="{10447DD1-186C-7246-9A18-C82C12049045}" srcOrd="6" destOrd="0" presId="urn:microsoft.com/office/officeart/2005/8/layout/chevron1"/>
    <dgm:cxn modelId="{38149BF0-6443-CB4F-833F-EEDF9DCC4EA7}" type="presParOf" srcId="{EDC5E7C1-7609-0544-A5EC-2390F675527C}" destId="{2FB1A632-B571-3645-B0CB-4E5EDC194D62}" srcOrd="7" destOrd="0" presId="urn:microsoft.com/office/officeart/2005/8/layout/chevron1"/>
    <dgm:cxn modelId="{2C7590DF-3033-4F42-A2E0-CA92D4EB31D4}" type="presParOf" srcId="{EDC5E7C1-7609-0544-A5EC-2390F675527C}" destId="{23A038C0-FC58-8945-B421-45F5F0B7642E}" srcOrd="8" destOrd="0" presId="urn:microsoft.com/office/officeart/2005/8/layout/chevron1"/>
    <dgm:cxn modelId="{1F8D9EF5-C3EB-9D4A-9CD8-B363DE89E7BA}" type="presParOf" srcId="{EDC5E7C1-7609-0544-A5EC-2390F675527C}" destId="{1676245A-685B-444B-94BA-906461F883C9}" srcOrd="9" destOrd="0" presId="urn:microsoft.com/office/officeart/2005/8/layout/chevron1"/>
    <dgm:cxn modelId="{9BB3ABB0-D1E6-D94D-A1F3-9C5D12F46733}" type="presParOf" srcId="{EDC5E7C1-7609-0544-A5EC-2390F675527C}" destId="{84740CFA-EFD9-FE47-8F31-2919B5DF04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D8FA38-BC5A-FB43-A4F8-113BC77FB324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88781027-3D2C-5042-AAA8-5F1BE5F9B1DA}">
      <dgm:prSet phldrT="[文本]"/>
      <dgm:spPr/>
      <dgm:t>
        <a:bodyPr/>
        <a:lstStyle/>
        <a:p>
          <a:r>
            <a:rPr lang="zh-CN" altLang="en-US" dirty="0"/>
            <a:t>创建</a:t>
          </a:r>
        </a:p>
      </dgm:t>
    </dgm:pt>
    <dgm:pt modelId="{B3D9B628-1D10-4247-AA34-81FC174253E7}" type="parTrans" cxnId="{56E80F3A-113C-F146-9F34-BC250F4E91DC}">
      <dgm:prSet/>
      <dgm:spPr/>
      <dgm:t>
        <a:bodyPr/>
        <a:lstStyle/>
        <a:p>
          <a:endParaRPr lang="zh-CN" altLang="en-US"/>
        </a:p>
      </dgm:t>
    </dgm:pt>
    <dgm:pt modelId="{248DD0E1-A0B7-894E-88A8-60C683D985C3}" type="sibTrans" cxnId="{56E80F3A-113C-F146-9F34-BC250F4E91DC}">
      <dgm:prSet/>
      <dgm:spPr/>
      <dgm:t>
        <a:bodyPr/>
        <a:lstStyle/>
        <a:p>
          <a:endParaRPr lang="zh-CN" altLang="en-US"/>
        </a:p>
      </dgm:t>
    </dgm:pt>
    <dgm:pt modelId="{1A238F69-7B53-BF41-8086-4A649277D0E7}">
      <dgm:prSet phldrT="[文本]"/>
      <dgm:spPr/>
      <dgm:t>
        <a:bodyPr/>
        <a:lstStyle/>
        <a:p>
          <a:r>
            <a:rPr lang="zh-CN" altLang="en-US" dirty="0"/>
            <a:t>过程</a:t>
          </a:r>
        </a:p>
      </dgm:t>
    </dgm:pt>
    <dgm:pt modelId="{B9ED6E5E-5C10-514D-A79C-DBC3E7D9821E}" type="parTrans" cxnId="{18EDB14E-F16A-8041-B052-55048DA17B2F}">
      <dgm:prSet/>
      <dgm:spPr/>
      <dgm:t>
        <a:bodyPr/>
        <a:lstStyle/>
        <a:p>
          <a:endParaRPr lang="zh-CN" altLang="en-US"/>
        </a:p>
      </dgm:t>
    </dgm:pt>
    <dgm:pt modelId="{11685FFE-6C11-3A48-B339-8AF780946E81}" type="sibTrans" cxnId="{18EDB14E-F16A-8041-B052-55048DA17B2F}">
      <dgm:prSet/>
      <dgm:spPr/>
      <dgm:t>
        <a:bodyPr/>
        <a:lstStyle/>
        <a:p>
          <a:endParaRPr lang="zh-CN" altLang="en-US"/>
        </a:p>
      </dgm:t>
    </dgm:pt>
    <dgm:pt modelId="{117D00F3-8EDC-D245-B3EC-950816371A48}">
      <dgm:prSet phldrT="[文本]"/>
      <dgm:spPr/>
      <dgm:t>
        <a:bodyPr/>
        <a:lstStyle/>
        <a:p>
          <a:r>
            <a:rPr lang="zh-CN" altLang="en-US" dirty="0"/>
            <a:t>返回</a:t>
          </a:r>
        </a:p>
      </dgm:t>
    </dgm:pt>
    <dgm:pt modelId="{029C123E-ED98-1B4B-990C-BCB1EFD87B87}" type="parTrans" cxnId="{9CD797B5-C6EB-6C4B-AC53-FDCB0F660E8E}">
      <dgm:prSet/>
      <dgm:spPr/>
      <dgm:t>
        <a:bodyPr/>
        <a:lstStyle/>
        <a:p>
          <a:endParaRPr lang="zh-CN" altLang="en-US"/>
        </a:p>
      </dgm:t>
    </dgm:pt>
    <dgm:pt modelId="{28D925D7-BF1E-674D-AB41-413C367DF542}" type="sibTrans" cxnId="{9CD797B5-C6EB-6C4B-AC53-FDCB0F660E8E}">
      <dgm:prSet/>
      <dgm:spPr/>
      <dgm:t>
        <a:bodyPr/>
        <a:lstStyle/>
        <a:p>
          <a:endParaRPr lang="zh-CN" altLang="en-US"/>
        </a:p>
      </dgm:t>
    </dgm:pt>
    <dgm:pt modelId="{8C27B36B-DE4D-4946-A45E-1B69070EF6AE}">
      <dgm:prSet/>
      <dgm:spPr/>
      <dgm:t>
        <a:bodyPr/>
        <a:lstStyle/>
        <a:p>
          <a:r>
            <a:rPr lang="zh-CN" altLang="en-US" dirty="0"/>
            <a:t>状态</a:t>
          </a:r>
        </a:p>
      </dgm:t>
    </dgm:pt>
    <dgm:pt modelId="{9CA35FAA-BE93-0544-83D2-D2A355CB2AE9}" type="parTrans" cxnId="{A6253C54-0C1D-664D-BA67-9281143992D7}">
      <dgm:prSet/>
      <dgm:spPr/>
      <dgm:t>
        <a:bodyPr/>
        <a:lstStyle/>
        <a:p>
          <a:endParaRPr lang="zh-CN" altLang="en-US"/>
        </a:p>
      </dgm:t>
    </dgm:pt>
    <dgm:pt modelId="{D636ECBB-FBC2-3B47-828D-781B28217463}" type="sibTrans" cxnId="{A6253C54-0C1D-664D-BA67-9281143992D7}">
      <dgm:prSet/>
      <dgm:spPr/>
      <dgm:t>
        <a:bodyPr/>
        <a:lstStyle/>
        <a:p>
          <a:endParaRPr lang="zh-CN" altLang="en-US"/>
        </a:p>
      </dgm:t>
    </dgm:pt>
    <dgm:pt modelId="{C188391A-BD3F-F446-9822-B0C1A3BE1A8E}" type="pres">
      <dgm:prSet presAssocID="{78D8FA38-BC5A-FB43-A4F8-113BC77FB324}" presName="Name0" presStyleCnt="0">
        <dgm:presLayoutVars>
          <dgm:dir/>
          <dgm:resizeHandles val="exact"/>
        </dgm:presLayoutVars>
      </dgm:prSet>
      <dgm:spPr/>
    </dgm:pt>
    <dgm:pt modelId="{4ED87BAE-4416-DA46-B6A9-65DC4B207841}" type="pres">
      <dgm:prSet presAssocID="{88781027-3D2C-5042-AAA8-5F1BE5F9B1DA}" presName="node" presStyleLbl="node1" presStyleIdx="0" presStyleCnt="4">
        <dgm:presLayoutVars>
          <dgm:bulletEnabled val="1"/>
        </dgm:presLayoutVars>
      </dgm:prSet>
      <dgm:spPr/>
    </dgm:pt>
    <dgm:pt modelId="{8F8C8128-E638-DD4E-8AF2-64C3599B7F47}" type="pres">
      <dgm:prSet presAssocID="{248DD0E1-A0B7-894E-88A8-60C683D985C3}" presName="sibTrans" presStyleLbl="sibTrans2D1" presStyleIdx="0" presStyleCnt="3"/>
      <dgm:spPr/>
    </dgm:pt>
    <dgm:pt modelId="{600AAD0E-D40A-AF48-B0AA-5CFFDA5BAE02}" type="pres">
      <dgm:prSet presAssocID="{248DD0E1-A0B7-894E-88A8-60C683D985C3}" presName="connectorText" presStyleLbl="sibTrans2D1" presStyleIdx="0" presStyleCnt="3"/>
      <dgm:spPr/>
    </dgm:pt>
    <dgm:pt modelId="{FE9AE57B-1DD8-B248-A964-1CF71F2F5F0D}" type="pres">
      <dgm:prSet presAssocID="{1A238F69-7B53-BF41-8086-4A649277D0E7}" presName="node" presStyleLbl="node1" presStyleIdx="1" presStyleCnt="4">
        <dgm:presLayoutVars>
          <dgm:bulletEnabled val="1"/>
        </dgm:presLayoutVars>
      </dgm:prSet>
      <dgm:spPr/>
    </dgm:pt>
    <dgm:pt modelId="{BC55B184-6A9C-9A40-AAD1-09AE217CD4B0}" type="pres">
      <dgm:prSet presAssocID="{11685FFE-6C11-3A48-B339-8AF780946E81}" presName="sibTrans" presStyleLbl="sibTrans2D1" presStyleIdx="1" presStyleCnt="3"/>
      <dgm:spPr/>
    </dgm:pt>
    <dgm:pt modelId="{D6CB16C9-DE2C-8A4C-B9EF-0845BB0BF513}" type="pres">
      <dgm:prSet presAssocID="{11685FFE-6C11-3A48-B339-8AF780946E81}" presName="connectorText" presStyleLbl="sibTrans2D1" presStyleIdx="1" presStyleCnt="3"/>
      <dgm:spPr/>
    </dgm:pt>
    <dgm:pt modelId="{9A9E503E-2CDD-4B47-848A-1A9E257C0143}" type="pres">
      <dgm:prSet presAssocID="{117D00F3-8EDC-D245-B3EC-950816371A48}" presName="node" presStyleLbl="node1" presStyleIdx="2" presStyleCnt="4">
        <dgm:presLayoutVars>
          <dgm:bulletEnabled val="1"/>
        </dgm:presLayoutVars>
      </dgm:prSet>
      <dgm:spPr/>
    </dgm:pt>
    <dgm:pt modelId="{7F6BA2D2-5770-0149-BA36-6D29DC0DD43A}" type="pres">
      <dgm:prSet presAssocID="{28D925D7-BF1E-674D-AB41-413C367DF542}" presName="sibTrans" presStyleLbl="sibTrans2D1" presStyleIdx="2" presStyleCnt="3"/>
      <dgm:spPr/>
    </dgm:pt>
    <dgm:pt modelId="{2EC80222-4CCD-EC4F-AD43-AF30D5A346DC}" type="pres">
      <dgm:prSet presAssocID="{28D925D7-BF1E-674D-AB41-413C367DF542}" presName="connectorText" presStyleLbl="sibTrans2D1" presStyleIdx="2" presStyleCnt="3"/>
      <dgm:spPr/>
    </dgm:pt>
    <dgm:pt modelId="{66860E13-7CC9-9245-9DA8-A823AA5E88D5}" type="pres">
      <dgm:prSet presAssocID="{8C27B36B-DE4D-4946-A45E-1B69070EF6AE}" presName="node" presStyleLbl="node1" presStyleIdx="3" presStyleCnt="4">
        <dgm:presLayoutVars>
          <dgm:bulletEnabled val="1"/>
        </dgm:presLayoutVars>
      </dgm:prSet>
      <dgm:spPr/>
    </dgm:pt>
  </dgm:ptLst>
  <dgm:cxnLst>
    <dgm:cxn modelId="{7F172211-00FD-1B4F-9287-98793F7C3733}" type="presOf" srcId="{248DD0E1-A0B7-894E-88A8-60C683D985C3}" destId="{8F8C8128-E638-DD4E-8AF2-64C3599B7F47}" srcOrd="0" destOrd="0" presId="urn:microsoft.com/office/officeart/2005/8/layout/process1"/>
    <dgm:cxn modelId="{CC4C781C-7A09-D447-B60B-28CE8DA9D565}" type="presOf" srcId="{28D925D7-BF1E-674D-AB41-413C367DF542}" destId="{2EC80222-4CCD-EC4F-AD43-AF30D5A346DC}" srcOrd="1" destOrd="0" presId="urn:microsoft.com/office/officeart/2005/8/layout/process1"/>
    <dgm:cxn modelId="{CB44E437-16B6-C54C-AE3C-F09223195E9B}" type="presOf" srcId="{88781027-3D2C-5042-AAA8-5F1BE5F9B1DA}" destId="{4ED87BAE-4416-DA46-B6A9-65DC4B207841}" srcOrd="0" destOrd="0" presId="urn:microsoft.com/office/officeart/2005/8/layout/process1"/>
    <dgm:cxn modelId="{F5467B39-B8FD-A04F-913D-F4A0D03D1B8A}" type="presOf" srcId="{1A238F69-7B53-BF41-8086-4A649277D0E7}" destId="{FE9AE57B-1DD8-B248-A964-1CF71F2F5F0D}" srcOrd="0" destOrd="0" presId="urn:microsoft.com/office/officeart/2005/8/layout/process1"/>
    <dgm:cxn modelId="{56E80F3A-113C-F146-9F34-BC250F4E91DC}" srcId="{78D8FA38-BC5A-FB43-A4F8-113BC77FB324}" destId="{88781027-3D2C-5042-AAA8-5F1BE5F9B1DA}" srcOrd="0" destOrd="0" parTransId="{B3D9B628-1D10-4247-AA34-81FC174253E7}" sibTransId="{248DD0E1-A0B7-894E-88A8-60C683D985C3}"/>
    <dgm:cxn modelId="{84D23A41-2724-1B45-877D-66C6E2DD0140}" type="presOf" srcId="{8C27B36B-DE4D-4946-A45E-1B69070EF6AE}" destId="{66860E13-7CC9-9245-9DA8-A823AA5E88D5}" srcOrd="0" destOrd="0" presId="urn:microsoft.com/office/officeart/2005/8/layout/process1"/>
    <dgm:cxn modelId="{18EDB14E-F16A-8041-B052-55048DA17B2F}" srcId="{78D8FA38-BC5A-FB43-A4F8-113BC77FB324}" destId="{1A238F69-7B53-BF41-8086-4A649277D0E7}" srcOrd="1" destOrd="0" parTransId="{B9ED6E5E-5C10-514D-A79C-DBC3E7D9821E}" sibTransId="{11685FFE-6C11-3A48-B339-8AF780946E81}"/>
    <dgm:cxn modelId="{A6253C54-0C1D-664D-BA67-9281143992D7}" srcId="{78D8FA38-BC5A-FB43-A4F8-113BC77FB324}" destId="{8C27B36B-DE4D-4946-A45E-1B69070EF6AE}" srcOrd="3" destOrd="0" parTransId="{9CA35FAA-BE93-0544-83D2-D2A355CB2AE9}" sibTransId="{D636ECBB-FBC2-3B47-828D-781B28217463}"/>
    <dgm:cxn modelId="{80B99B6A-BCBE-314D-8E58-077D039C85CE}" type="presOf" srcId="{28D925D7-BF1E-674D-AB41-413C367DF542}" destId="{7F6BA2D2-5770-0149-BA36-6D29DC0DD43A}" srcOrd="0" destOrd="0" presId="urn:microsoft.com/office/officeart/2005/8/layout/process1"/>
    <dgm:cxn modelId="{B1CB2E7F-F77B-4E40-A22F-7503B30F4C28}" type="presOf" srcId="{78D8FA38-BC5A-FB43-A4F8-113BC77FB324}" destId="{C188391A-BD3F-F446-9822-B0C1A3BE1A8E}" srcOrd="0" destOrd="0" presId="urn:microsoft.com/office/officeart/2005/8/layout/process1"/>
    <dgm:cxn modelId="{38BF508E-C018-3A48-AA64-83198104BB57}" type="presOf" srcId="{11685FFE-6C11-3A48-B339-8AF780946E81}" destId="{D6CB16C9-DE2C-8A4C-B9EF-0845BB0BF513}" srcOrd="1" destOrd="0" presId="urn:microsoft.com/office/officeart/2005/8/layout/process1"/>
    <dgm:cxn modelId="{CC6E81A5-AC35-7A4C-8E99-FAE810472E99}" type="presOf" srcId="{248DD0E1-A0B7-894E-88A8-60C683D985C3}" destId="{600AAD0E-D40A-AF48-B0AA-5CFFDA5BAE02}" srcOrd="1" destOrd="0" presId="urn:microsoft.com/office/officeart/2005/8/layout/process1"/>
    <dgm:cxn modelId="{9CD797B5-C6EB-6C4B-AC53-FDCB0F660E8E}" srcId="{78D8FA38-BC5A-FB43-A4F8-113BC77FB324}" destId="{117D00F3-8EDC-D245-B3EC-950816371A48}" srcOrd="2" destOrd="0" parTransId="{029C123E-ED98-1B4B-990C-BCB1EFD87B87}" sibTransId="{28D925D7-BF1E-674D-AB41-413C367DF542}"/>
    <dgm:cxn modelId="{E1DED5E4-3CD4-B444-85A7-9729FBADB106}" type="presOf" srcId="{11685FFE-6C11-3A48-B339-8AF780946E81}" destId="{BC55B184-6A9C-9A40-AAD1-09AE217CD4B0}" srcOrd="0" destOrd="0" presId="urn:microsoft.com/office/officeart/2005/8/layout/process1"/>
    <dgm:cxn modelId="{2A5C3EEA-57F8-A943-B3B9-8F0372EAB4B9}" type="presOf" srcId="{117D00F3-8EDC-D245-B3EC-950816371A48}" destId="{9A9E503E-2CDD-4B47-848A-1A9E257C0143}" srcOrd="0" destOrd="0" presId="urn:microsoft.com/office/officeart/2005/8/layout/process1"/>
    <dgm:cxn modelId="{F54E2BA3-4497-FF48-968D-C1927E6BD059}" type="presParOf" srcId="{C188391A-BD3F-F446-9822-B0C1A3BE1A8E}" destId="{4ED87BAE-4416-DA46-B6A9-65DC4B207841}" srcOrd="0" destOrd="0" presId="urn:microsoft.com/office/officeart/2005/8/layout/process1"/>
    <dgm:cxn modelId="{C42BB2DF-9810-1E42-B02C-74C27A89ABA7}" type="presParOf" srcId="{C188391A-BD3F-F446-9822-B0C1A3BE1A8E}" destId="{8F8C8128-E638-DD4E-8AF2-64C3599B7F47}" srcOrd="1" destOrd="0" presId="urn:microsoft.com/office/officeart/2005/8/layout/process1"/>
    <dgm:cxn modelId="{51EEA83F-A88A-9D43-ABFF-07499DE79CCF}" type="presParOf" srcId="{8F8C8128-E638-DD4E-8AF2-64C3599B7F47}" destId="{600AAD0E-D40A-AF48-B0AA-5CFFDA5BAE02}" srcOrd="0" destOrd="0" presId="urn:microsoft.com/office/officeart/2005/8/layout/process1"/>
    <dgm:cxn modelId="{96F6FB61-53A1-C243-8493-D92B8814CFB7}" type="presParOf" srcId="{C188391A-BD3F-F446-9822-B0C1A3BE1A8E}" destId="{FE9AE57B-1DD8-B248-A964-1CF71F2F5F0D}" srcOrd="2" destOrd="0" presId="urn:microsoft.com/office/officeart/2005/8/layout/process1"/>
    <dgm:cxn modelId="{4D7D47E8-4089-274E-B7DE-A6A66541A5BF}" type="presParOf" srcId="{C188391A-BD3F-F446-9822-B0C1A3BE1A8E}" destId="{BC55B184-6A9C-9A40-AAD1-09AE217CD4B0}" srcOrd="3" destOrd="0" presId="urn:microsoft.com/office/officeart/2005/8/layout/process1"/>
    <dgm:cxn modelId="{C668449C-A331-9242-AABB-C5DDDEE6CE40}" type="presParOf" srcId="{BC55B184-6A9C-9A40-AAD1-09AE217CD4B0}" destId="{D6CB16C9-DE2C-8A4C-B9EF-0845BB0BF513}" srcOrd="0" destOrd="0" presId="urn:microsoft.com/office/officeart/2005/8/layout/process1"/>
    <dgm:cxn modelId="{53B3C86D-FF89-B448-97AE-A4FC634A6FC8}" type="presParOf" srcId="{C188391A-BD3F-F446-9822-B0C1A3BE1A8E}" destId="{9A9E503E-2CDD-4B47-848A-1A9E257C0143}" srcOrd="4" destOrd="0" presId="urn:microsoft.com/office/officeart/2005/8/layout/process1"/>
    <dgm:cxn modelId="{876DAF12-8F91-9A4B-870C-F90FB4D915F5}" type="presParOf" srcId="{C188391A-BD3F-F446-9822-B0C1A3BE1A8E}" destId="{7F6BA2D2-5770-0149-BA36-6D29DC0DD43A}" srcOrd="5" destOrd="0" presId="urn:microsoft.com/office/officeart/2005/8/layout/process1"/>
    <dgm:cxn modelId="{ADD0D745-E1AE-204D-885F-5A5E844C2671}" type="presParOf" srcId="{7F6BA2D2-5770-0149-BA36-6D29DC0DD43A}" destId="{2EC80222-4CCD-EC4F-AD43-AF30D5A346DC}" srcOrd="0" destOrd="0" presId="urn:microsoft.com/office/officeart/2005/8/layout/process1"/>
    <dgm:cxn modelId="{D3E3D773-8930-6D40-A359-6AB89A962753}" type="presParOf" srcId="{C188391A-BD3F-F446-9822-B0C1A3BE1A8E}" destId="{66860E13-7CC9-9245-9DA8-A823AA5E88D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2A8AF1-9367-0E43-90C8-087665270CFA}" type="doc">
      <dgm:prSet loTypeId="urn:microsoft.com/office/officeart/2005/8/layout/vList2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7E26A65-6222-814E-B41B-E235CE216B7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DD6E148D-6F50-A24F-82C3-F6B295F6F05A}" type="parTrans" cxnId="{02FD54C8-E0C3-3C40-8265-84A653318A6F}">
      <dgm:prSet/>
      <dgm:spPr/>
      <dgm:t>
        <a:bodyPr/>
        <a:lstStyle/>
        <a:p>
          <a:endParaRPr lang="en-US"/>
        </a:p>
      </dgm:t>
    </dgm:pt>
    <dgm:pt modelId="{77964159-A866-5C45-A6D9-93B2C5B9D808}" type="sibTrans" cxnId="{02FD54C8-E0C3-3C40-8265-84A653318A6F}">
      <dgm:prSet/>
      <dgm:spPr/>
      <dgm:t>
        <a:bodyPr/>
        <a:lstStyle/>
        <a:p>
          <a:endParaRPr lang="en-US"/>
        </a:p>
      </dgm:t>
    </dgm:pt>
    <dgm:pt modelId="{89A632DC-19B4-4B4F-83B6-E1692471C91B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2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的启动方式</a:t>
          </a:r>
          <a:endParaRPr lang="en-US" altLang="zh-CN" dirty="0">
            <a:solidFill>
              <a:srgbClr val="8ACD3A"/>
            </a:solidFill>
          </a:endParaRPr>
        </a:p>
      </dgm:t>
    </dgm:pt>
    <dgm:pt modelId="{3503E2A9-34BA-B74A-A069-CD90CF9D8439}" type="parTrans" cxnId="{6830D79E-275A-1B4A-8C96-42EE0F1F2147}">
      <dgm:prSet/>
      <dgm:spPr/>
      <dgm:t>
        <a:bodyPr/>
        <a:lstStyle/>
        <a:p>
          <a:endParaRPr lang="en-US"/>
        </a:p>
      </dgm:t>
    </dgm:pt>
    <dgm:pt modelId="{9C9FF3FC-6EDC-B64E-8E73-E47EC7B656B2}" type="sibTrans" cxnId="{6830D79E-275A-1B4A-8C96-42EE0F1F2147}">
      <dgm:prSet/>
      <dgm:spPr/>
      <dgm:t>
        <a:bodyPr/>
        <a:lstStyle/>
        <a:p>
          <a:endParaRPr lang="en-US"/>
        </a:p>
      </dgm:t>
    </dgm:pt>
    <dgm:pt modelId="{34297B6F-8523-9949-B05C-C1EBA06F1BBE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3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Activity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&amp;</a:t>
          </a:r>
          <a:r>
            <a:rPr lang="zh-CN" altLang="en-US" dirty="0">
              <a:solidFill>
                <a:srgbClr val="8ACD3A"/>
              </a:solidFill>
            </a:rPr>
            <a:t> </a:t>
          </a:r>
          <a:r>
            <a:rPr lang="en-US" altLang="zh-CN" dirty="0">
              <a:solidFill>
                <a:srgbClr val="8ACD3A"/>
              </a:solidFill>
            </a:rPr>
            <a:t>Fragment</a:t>
          </a:r>
          <a:r>
            <a:rPr lang="zh-CN" altLang="en-US" dirty="0">
              <a:solidFill>
                <a:srgbClr val="8ACD3A"/>
              </a:solidFill>
            </a:rPr>
            <a:t>的生命周期</a:t>
          </a:r>
          <a:endParaRPr lang="en-US" altLang="zh-CN" dirty="0">
            <a:solidFill>
              <a:srgbClr val="8ACD3A"/>
            </a:solidFill>
          </a:endParaRPr>
        </a:p>
      </dgm:t>
    </dgm:pt>
    <dgm:pt modelId="{5E5210C6-2F02-4648-969F-F4CA366965FF}" type="parTrans" cxnId="{C1423F8E-FD0C-AB4E-94C4-DE39E1C81513}">
      <dgm:prSet/>
      <dgm:spPr/>
      <dgm:t>
        <a:bodyPr/>
        <a:lstStyle/>
        <a:p>
          <a:endParaRPr lang="en-US"/>
        </a:p>
      </dgm:t>
    </dgm:pt>
    <dgm:pt modelId="{6A782ADD-7CC7-DD4A-A911-866D733927AD}" type="sibTrans" cxnId="{C1423F8E-FD0C-AB4E-94C4-DE39E1C81513}">
      <dgm:prSet/>
      <dgm:spPr/>
      <dgm:t>
        <a:bodyPr/>
        <a:lstStyle/>
        <a:p>
          <a:endParaRPr lang="en-US"/>
        </a:p>
      </dgm:t>
    </dgm:pt>
    <dgm:pt modelId="{DF93F4C2-5A8B-544A-B92B-F9A92251A6AF}">
      <dgm:prSet/>
      <dgm:spPr>
        <a:ln>
          <a:solidFill>
            <a:srgbClr val="8ACD3A"/>
          </a:solidFill>
        </a:ln>
      </dgm:spPr>
      <dgm:t>
        <a:bodyPr/>
        <a:lstStyle/>
        <a:p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、</a:t>
          </a:r>
          <a:r>
            <a:rPr lang="en-US" altLang="zh-CN" dirty="0">
              <a:solidFill>
                <a:srgbClr val="8ACD3A"/>
              </a:solidFill>
            </a:rPr>
            <a:t>Standard</a:t>
          </a:r>
          <a:r>
            <a:rPr lang="zh-CN" altLang="en-US" dirty="0">
              <a:solidFill>
                <a:srgbClr val="8ACD3A"/>
              </a:solidFill>
            </a:rPr>
            <a:t>等</a:t>
          </a:r>
          <a:r>
            <a:rPr lang="en-US" altLang="zh-CN" dirty="0">
              <a:solidFill>
                <a:srgbClr val="8ACD3A"/>
              </a:solidFill>
            </a:rPr>
            <a:t>4</a:t>
          </a:r>
          <a:r>
            <a:rPr lang="zh-CN" altLang="en-US" dirty="0">
              <a:solidFill>
                <a:srgbClr val="8ACD3A"/>
              </a:solidFill>
            </a:rPr>
            <a:t>种启动模式</a:t>
          </a:r>
          <a:endParaRPr lang="en-US" altLang="zh-CN" dirty="0">
            <a:solidFill>
              <a:srgbClr val="8ACD3A"/>
            </a:solidFill>
          </a:endParaRPr>
        </a:p>
      </dgm:t>
    </dgm:pt>
    <dgm:pt modelId="{986F0FBF-9193-5D4C-B2A2-2BE49F77D9D3}" type="parTrans" cxnId="{FF1A9DAD-2EAC-9E41-8EEE-D9A70F217F13}">
      <dgm:prSet/>
      <dgm:spPr/>
      <dgm:t>
        <a:bodyPr/>
        <a:lstStyle/>
        <a:p>
          <a:endParaRPr lang="en-US"/>
        </a:p>
      </dgm:t>
    </dgm:pt>
    <dgm:pt modelId="{FBD2C175-A317-CA43-B8FD-349CD5A9B1C9}" type="sibTrans" cxnId="{FF1A9DAD-2EAC-9E41-8EEE-D9A70F217F13}">
      <dgm:prSet/>
      <dgm:spPr/>
      <dgm:t>
        <a:bodyPr/>
        <a:lstStyle/>
        <a:p>
          <a:endParaRPr lang="en-US"/>
        </a:p>
      </dgm:t>
    </dgm:pt>
    <dgm:pt modelId="{829E03CE-4BE7-3540-B96E-AC45486D6E91}">
      <dgm:prSet custT="1"/>
      <dgm:spPr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、启动模式应用场景</a:t>
          </a:r>
          <a:endParaRPr lang="en-US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gm:t>
    </dgm:pt>
    <dgm:pt modelId="{E018E2E1-D622-5C40-A516-E8EC0AB9F483}" type="parTrans" cxnId="{6428C204-B558-074D-9F16-4AC48D648F31}">
      <dgm:prSet/>
      <dgm:spPr/>
      <dgm:t>
        <a:bodyPr/>
        <a:lstStyle/>
        <a:p>
          <a:endParaRPr lang="en-US"/>
        </a:p>
      </dgm:t>
    </dgm:pt>
    <dgm:pt modelId="{5EE65A4B-9B49-EC40-A035-50D069EC70A0}" type="sibTrans" cxnId="{6428C204-B558-074D-9F16-4AC48D648F31}">
      <dgm:prSet/>
      <dgm:spPr/>
      <dgm:t>
        <a:bodyPr/>
        <a:lstStyle/>
        <a:p>
          <a:endParaRPr lang="en-US"/>
        </a:p>
      </dgm:t>
    </dgm:pt>
    <dgm:pt modelId="{E169B2DF-854B-1D43-91EF-9690BC0EF530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gm:t>
    </dgm:pt>
    <dgm:pt modelId="{533DBF37-0B07-3045-AD08-6DA4FBD97B77}" type="par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2C8AF061-3A64-294A-9CD8-3CE43D48ECC4}" type="sibTrans" cxnId="{4B58C5D6-5302-C643-9EE7-627AF0146561}">
      <dgm:prSet/>
      <dgm:spPr/>
      <dgm:t>
        <a:bodyPr/>
        <a:lstStyle/>
        <a:p>
          <a:endParaRPr lang="zh-CN" altLang="en-US"/>
        </a:p>
      </dgm:t>
    </dgm:pt>
    <dgm:pt modelId="{491AFED0-A43B-3740-8270-7B093A63E142}" type="pres">
      <dgm:prSet presAssocID="{5B2A8AF1-9367-0E43-90C8-087665270CFA}" presName="linear" presStyleCnt="0">
        <dgm:presLayoutVars>
          <dgm:animLvl val="lvl"/>
          <dgm:resizeHandles val="exact"/>
        </dgm:presLayoutVars>
      </dgm:prSet>
      <dgm:spPr/>
    </dgm:pt>
    <dgm:pt modelId="{C22AEF62-C0B4-3044-B714-1F03151460A1}" type="pres">
      <dgm:prSet presAssocID="{67E26A65-6222-814E-B41B-E235CE216B70}" presName="parentText" presStyleLbl="node1" presStyleIdx="0" presStyleCnt="6">
        <dgm:presLayoutVars>
          <dgm:chMax val="0"/>
          <dgm:bulletEnabled val="1"/>
        </dgm:presLayoutVars>
      </dgm:prSet>
      <dgm:spPr>
        <a:xfrm>
          <a:off x="0" y="51324"/>
          <a:ext cx="7315200" cy="526500"/>
        </a:xfrm>
        <a:prstGeom prst="roundRect">
          <a:avLst/>
        </a:prstGeom>
      </dgm:spPr>
    </dgm:pt>
    <dgm:pt modelId="{EDA6D927-BB40-F549-A97F-E8417F143EAF}" type="pres">
      <dgm:prSet presAssocID="{77964159-A866-5C45-A6D9-93B2C5B9D808}" presName="spacer" presStyleCnt="0"/>
      <dgm:spPr/>
    </dgm:pt>
    <dgm:pt modelId="{97817E15-85AC-4344-92C9-2CAE26DB2C4F}" type="pres">
      <dgm:prSet presAssocID="{89A632DC-19B4-4B4F-83B6-E1692471C91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1BCCF82-F715-B941-A57F-A14DF251F08D}" type="pres">
      <dgm:prSet presAssocID="{9C9FF3FC-6EDC-B64E-8E73-E47EC7B656B2}" presName="spacer" presStyleCnt="0"/>
      <dgm:spPr/>
    </dgm:pt>
    <dgm:pt modelId="{6B6FB5FF-6487-0D46-AEC5-015AACBC94A6}" type="pres">
      <dgm:prSet presAssocID="{34297B6F-8523-9949-B05C-C1EBA06F1BB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CE38CB3-F34B-A542-918E-AB21A7610B79}" type="pres">
      <dgm:prSet presAssocID="{6A782ADD-7CC7-DD4A-A911-866D733927AD}" presName="spacer" presStyleCnt="0"/>
      <dgm:spPr/>
    </dgm:pt>
    <dgm:pt modelId="{B3935AA5-0B1E-CE44-B2A1-2AD3A540FFB1}" type="pres">
      <dgm:prSet presAssocID="{DF93F4C2-5A8B-544A-B92B-F9A92251A6AF}" presName="parentText" presStyleLbl="node1" presStyleIdx="3" presStyleCnt="6" custLinFactNeighborX="-16199" custLinFactNeighborY="-32398">
        <dgm:presLayoutVars>
          <dgm:chMax val="0"/>
          <dgm:bulletEnabled val="1"/>
        </dgm:presLayoutVars>
      </dgm:prSet>
      <dgm:spPr/>
    </dgm:pt>
    <dgm:pt modelId="{B3ED93B7-2A40-FC40-B390-49B21BE5CA08}" type="pres">
      <dgm:prSet presAssocID="{FBD2C175-A317-CA43-B8FD-349CD5A9B1C9}" presName="spacer" presStyleCnt="0"/>
      <dgm:spPr/>
    </dgm:pt>
    <dgm:pt modelId="{1A40B707-26D8-2249-88F5-14B6C1F28C48}" type="pres">
      <dgm:prSet presAssocID="{829E03CE-4BE7-3540-B96E-AC45486D6E91}" presName="parentText" presStyleLbl="node1" presStyleIdx="4" presStyleCnt="6">
        <dgm:presLayoutVars>
          <dgm:chMax val="0"/>
          <dgm:bulletEnabled val="1"/>
        </dgm:presLayoutVars>
      </dgm:prSet>
      <dgm:spPr>
        <a:xfrm>
          <a:off x="0" y="2387725"/>
          <a:ext cx="7315200" cy="526500"/>
        </a:xfrm>
        <a:prstGeom prst="roundRect">
          <a:avLst/>
        </a:prstGeom>
      </dgm:spPr>
    </dgm:pt>
    <dgm:pt modelId="{D2BDEBA4-41FB-FE42-8967-557E2931056C}" type="pres">
      <dgm:prSet presAssocID="{5EE65A4B-9B49-EC40-A035-50D069EC70A0}" presName="spacer" presStyleCnt="0"/>
      <dgm:spPr/>
    </dgm:pt>
    <dgm:pt modelId="{ED0AAAC8-3886-7C48-AFB2-FF266938E11F}" type="pres">
      <dgm:prSet presAssocID="{E169B2DF-854B-1D43-91EF-9690BC0EF530}" presName="parentText" presStyleLbl="node1" presStyleIdx="5" presStyleCnt="6">
        <dgm:presLayoutVars>
          <dgm:chMax val="0"/>
          <dgm:bulletEnabled val="1"/>
        </dgm:presLayoutVars>
      </dgm:prSet>
      <dgm:spPr>
        <a:xfrm>
          <a:off x="0" y="2971825"/>
          <a:ext cx="7315200" cy="526500"/>
        </a:xfrm>
        <a:prstGeom prst="roundRect">
          <a:avLst/>
        </a:prstGeom>
      </dgm:spPr>
    </dgm:pt>
  </dgm:ptLst>
  <dgm:cxnLst>
    <dgm:cxn modelId="{6428C204-B558-074D-9F16-4AC48D648F31}" srcId="{5B2A8AF1-9367-0E43-90C8-087665270CFA}" destId="{829E03CE-4BE7-3540-B96E-AC45486D6E91}" srcOrd="4" destOrd="0" parTransId="{E018E2E1-D622-5C40-A516-E8EC0AB9F483}" sibTransId="{5EE65A4B-9B49-EC40-A035-50D069EC70A0}"/>
    <dgm:cxn modelId="{BC304D0E-AE60-1841-A814-1E605581B8F3}" type="presOf" srcId="{89A632DC-19B4-4B4F-83B6-E1692471C91B}" destId="{97817E15-85AC-4344-92C9-2CAE26DB2C4F}" srcOrd="0" destOrd="0" presId="urn:microsoft.com/office/officeart/2005/8/layout/vList2"/>
    <dgm:cxn modelId="{1320BB3A-D19C-D94C-AF46-7DEDBB6F86DD}" type="presOf" srcId="{67E26A65-6222-814E-B41B-E235CE216B70}" destId="{C22AEF62-C0B4-3044-B714-1F03151460A1}" srcOrd="0" destOrd="0" presId="urn:microsoft.com/office/officeart/2005/8/layout/vList2"/>
    <dgm:cxn modelId="{C9F6FD3B-5384-CD47-B9BB-D60EE8123BCD}" type="presOf" srcId="{829E03CE-4BE7-3540-B96E-AC45486D6E91}" destId="{1A40B707-26D8-2249-88F5-14B6C1F28C48}" srcOrd="0" destOrd="0" presId="urn:microsoft.com/office/officeart/2005/8/layout/vList2"/>
    <dgm:cxn modelId="{253B5A43-EA5A-FC4C-9125-D0668B28A1D7}" type="presOf" srcId="{5B2A8AF1-9367-0E43-90C8-087665270CFA}" destId="{491AFED0-A43B-3740-8270-7B093A63E142}" srcOrd="0" destOrd="0" presId="urn:microsoft.com/office/officeart/2005/8/layout/vList2"/>
    <dgm:cxn modelId="{C1423F8E-FD0C-AB4E-94C4-DE39E1C81513}" srcId="{5B2A8AF1-9367-0E43-90C8-087665270CFA}" destId="{34297B6F-8523-9949-B05C-C1EBA06F1BBE}" srcOrd="2" destOrd="0" parTransId="{5E5210C6-2F02-4648-969F-F4CA366965FF}" sibTransId="{6A782ADD-7CC7-DD4A-A911-866D733927AD}"/>
    <dgm:cxn modelId="{6830D79E-275A-1B4A-8C96-42EE0F1F2147}" srcId="{5B2A8AF1-9367-0E43-90C8-087665270CFA}" destId="{89A632DC-19B4-4B4F-83B6-E1692471C91B}" srcOrd="1" destOrd="0" parTransId="{3503E2A9-34BA-B74A-A069-CD90CF9D8439}" sibTransId="{9C9FF3FC-6EDC-B64E-8E73-E47EC7B656B2}"/>
    <dgm:cxn modelId="{FF1A9DAD-2EAC-9E41-8EEE-D9A70F217F13}" srcId="{5B2A8AF1-9367-0E43-90C8-087665270CFA}" destId="{DF93F4C2-5A8B-544A-B92B-F9A92251A6AF}" srcOrd="3" destOrd="0" parTransId="{986F0FBF-9193-5D4C-B2A2-2BE49F77D9D3}" sibTransId="{FBD2C175-A317-CA43-B8FD-349CD5A9B1C9}"/>
    <dgm:cxn modelId="{DB412CBF-2C6D-EC40-967E-073C0E5B9498}" type="presOf" srcId="{34297B6F-8523-9949-B05C-C1EBA06F1BBE}" destId="{6B6FB5FF-6487-0D46-AEC5-015AACBC94A6}" srcOrd="0" destOrd="0" presId="urn:microsoft.com/office/officeart/2005/8/layout/vList2"/>
    <dgm:cxn modelId="{A77D4AC6-259F-6340-A064-15B6940880AD}" type="presOf" srcId="{E169B2DF-854B-1D43-91EF-9690BC0EF530}" destId="{ED0AAAC8-3886-7C48-AFB2-FF266938E11F}" srcOrd="0" destOrd="0" presId="urn:microsoft.com/office/officeart/2005/8/layout/vList2"/>
    <dgm:cxn modelId="{02FD54C8-E0C3-3C40-8265-84A653318A6F}" srcId="{5B2A8AF1-9367-0E43-90C8-087665270CFA}" destId="{67E26A65-6222-814E-B41B-E235CE216B70}" srcOrd="0" destOrd="0" parTransId="{DD6E148D-6F50-A24F-82C3-F6B295F6F05A}" sibTransId="{77964159-A866-5C45-A6D9-93B2C5B9D808}"/>
    <dgm:cxn modelId="{4B58C5D6-5302-C643-9EE7-627AF0146561}" srcId="{5B2A8AF1-9367-0E43-90C8-087665270CFA}" destId="{E169B2DF-854B-1D43-91EF-9690BC0EF530}" srcOrd="5" destOrd="0" parTransId="{533DBF37-0B07-3045-AD08-6DA4FBD97B77}" sibTransId="{2C8AF061-3A64-294A-9CD8-3CE43D48ECC4}"/>
    <dgm:cxn modelId="{9C43A6DA-9E81-9A4E-8874-DF07DA7674F6}" type="presOf" srcId="{DF93F4C2-5A8B-544A-B92B-F9A92251A6AF}" destId="{B3935AA5-0B1E-CE44-B2A1-2AD3A540FFB1}" srcOrd="0" destOrd="0" presId="urn:microsoft.com/office/officeart/2005/8/layout/vList2"/>
    <dgm:cxn modelId="{4BBF91CE-949A-6647-B2E5-87689BF4333B}" type="presParOf" srcId="{491AFED0-A43B-3740-8270-7B093A63E142}" destId="{C22AEF62-C0B4-3044-B714-1F03151460A1}" srcOrd="0" destOrd="0" presId="urn:microsoft.com/office/officeart/2005/8/layout/vList2"/>
    <dgm:cxn modelId="{A14D1350-49BF-D04C-885E-0C5BC448B56C}" type="presParOf" srcId="{491AFED0-A43B-3740-8270-7B093A63E142}" destId="{EDA6D927-BB40-F549-A97F-E8417F143EAF}" srcOrd="1" destOrd="0" presId="urn:microsoft.com/office/officeart/2005/8/layout/vList2"/>
    <dgm:cxn modelId="{180267D6-01A5-944D-AC9F-923B3475B6C6}" type="presParOf" srcId="{491AFED0-A43B-3740-8270-7B093A63E142}" destId="{97817E15-85AC-4344-92C9-2CAE26DB2C4F}" srcOrd="2" destOrd="0" presId="urn:microsoft.com/office/officeart/2005/8/layout/vList2"/>
    <dgm:cxn modelId="{D2E84D2D-DF57-C04D-AC38-32A6AB5E32EB}" type="presParOf" srcId="{491AFED0-A43B-3740-8270-7B093A63E142}" destId="{B1BCCF82-F715-B941-A57F-A14DF251F08D}" srcOrd="3" destOrd="0" presId="urn:microsoft.com/office/officeart/2005/8/layout/vList2"/>
    <dgm:cxn modelId="{02B6AB6B-5202-754E-BEF9-FBD21681F127}" type="presParOf" srcId="{491AFED0-A43B-3740-8270-7B093A63E142}" destId="{6B6FB5FF-6487-0D46-AEC5-015AACBC94A6}" srcOrd="4" destOrd="0" presId="urn:microsoft.com/office/officeart/2005/8/layout/vList2"/>
    <dgm:cxn modelId="{2403B1DE-EA04-FB4D-B1C4-3BAFD4D94D29}" type="presParOf" srcId="{491AFED0-A43B-3740-8270-7B093A63E142}" destId="{5CE38CB3-F34B-A542-918E-AB21A7610B79}" srcOrd="5" destOrd="0" presId="urn:microsoft.com/office/officeart/2005/8/layout/vList2"/>
    <dgm:cxn modelId="{9FD9081C-BB0A-F147-8E70-A903CB95CE7C}" type="presParOf" srcId="{491AFED0-A43B-3740-8270-7B093A63E142}" destId="{B3935AA5-0B1E-CE44-B2A1-2AD3A540FFB1}" srcOrd="6" destOrd="0" presId="urn:microsoft.com/office/officeart/2005/8/layout/vList2"/>
    <dgm:cxn modelId="{A80128AD-7B5B-DF4C-B341-E6CEAB1D6C28}" type="presParOf" srcId="{491AFED0-A43B-3740-8270-7B093A63E142}" destId="{B3ED93B7-2A40-FC40-B390-49B21BE5CA08}" srcOrd="7" destOrd="0" presId="urn:microsoft.com/office/officeart/2005/8/layout/vList2"/>
    <dgm:cxn modelId="{A184CCEA-C7CE-AD46-9E26-FC2D5F024E9C}" type="presParOf" srcId="{491AFED0-A43B-3740-8270-7B093A63E142}" destId="{1A40B707-26D8-2249-88F5-14B6C1F28C48}" srcOrd="8" destOrd="0" presId="urn:microsoft.com/office/officeart/2005/8/layout/vList2"/>
    <dgm:cxn modelId="{20C2142D-0DE7-C04D-B93D-6061BA6CA1B9}" type="presParOf" srcId="{491AFED0-A43B-3740-8270-7B093A63E142}" destId="{D2BDEBA4-41FB-FE42-8967-557E2931056C}" srcOrd="9" destOrd="0" presId="urn:microsoft.com/office/officeart/2005/8/layout/vList2"/>
    <dgm:cxn modelId="{4C1CCC17-E96C-3D42-A11E-F73F6BE8A9C5}" type="presParOf" srcId="{491AFED0-A43B-3740-8270-7B093A63E142}" destId="{ED0AAAC8-3886-7C48-AFB2-FF266938E11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F7F5F2-77B4-CF41-AAED-AFD30EC21DE3}" type="doc">
      <dgm:prSet loTypeId="urn:microsoft.com/office/officeart/2005/8/layout/radial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3F17426D-8851-6046-A039-81722AF5AE70}">
      <dgm:prSet phldrT="[文本]"/>
      <dgm:spPr/>
      <dgm:t>
        <a:bodyPr/>
        <a:lstStyle/>
        <a:p>
          <a:r>
            <a:rPr lang="zh-CN" altLang="en-US" dirty="0"/>
            <a:t>启动模式</a:t>
          </a:r>
        </a:p>
      </dgm:t>
    </dgm:pt>
    <dgm:pt modelId="{13DF29B1-529E-EB46-A0D5-5D3A1932EEF8}" type="parTrans" cxnId="{699087D9-4CFE-9E4D-A875-34A02B97D906}">
      <dgm:prSet/>
      <dgm:spPr/>
      <dgm:t>
        <a:bodyPr/>
        <a:lstStyle/>
        <a:p>
          <a:endParaRPr lang="zh-CN" altLang="en-US"/>
        </a:p>
      </dgm:t>
    </dgm:pt>
    <dgm:pt modelId="{64EF66A8-00C5-4A42-9EB2-6DF7BFFF7382}" type="sibTrans" cxnId="{699087D9-4CFE-9E4D-A875-34A02B97D906}">
      <dgm:prSet/>
      <dgm:spPr/>
      <dgm:t>
        <a:bodyPr/>
        <a:lstStyle/>
        <a:p>
          <a:endParaRPr lang="zh-CN" altLang="en-US"/>
        </a:p>
      </dgm:t>
    </dgm:pt>
    <dgm:pt modelId="{48BB21AC-8C72-1E4B-8980-E3A87B876D8C}">
      <dgm:prSet phldrT="[文本]"/>
      <dgm:spPr/>
      <dgm:t>
        <a:bodyPr/>
        <a:lstStyle/>
        <a:p>
          <a:r>
            <a:rPr lang="zh-CN" altLang="en-US" dirty="0"/>
            <a:t>操作系统视角</a:t>
          </a:r>
        </a:p>
      </dgm:t>
    </dgm:pt>
    <dgm:pt modelId="{53438AEA-6A54-6943-9760-CC47605BA6F0}" type="parTrans" cxnId="{440AE4AA-518F-5545-A8B3-E200802AF384}">
      <dgm:prSet/>
      <dgm:spPr/>
      <dgm:t>
        <a:bodyPr/>
        <a:lstStyle/>
        <a:p>
          <a:endParaRPr lang="zh-CN" altLang="en-US"/>
        </a:p>
      </dgm:t>
    </dgm:pt>
    <dgm:pt modelId="{3BC3AD72-878A-0A42-8A59-CDB7A6F33328}" type="sibTrans" cxnId="{440AE4AA-518F-5545-A8B3-E200802AF384}">
      <dgm:prSet/>
      <dgm:spPr/>
      <dgm:t>
        <a:bodyPr/>
        <a:lstStyle/>
        <a:p>
          <a:endParaRPr lang="zh-CN" altLang="en-US"/>
        </a:p>
      </dgm:t>
    </dgm:pt>
    <dgm:pt modelId="{5D1D731D-D8AC-194B-878C-B4C76C005A19}">
      <dgm:prSet phldrT="[文本]"/>
      <dgm:spPr/>
      <dgm:t>
        <a:bodyPr/>
        <a:lstStyle/>
        <a:p>
          <a:r>
            <a:rPr lang="zh-CN" altLang="en-US" dirty="0"/>
            <a:t>架构师视角</a:t>
          </a:r>
        </a:p>
      </dgm:t>
    </dgm:pt>
    <dgm:pt modelId="{5331FA1A-1A89-2E4A-B3EE-DC2FF9D8479F}" type="parTrans" cxnId="{416AA994-B20D-1848-8BF0-9B41FE8132FC}">
      <dgm:prSet/>
      <dgm:spPr/>
      <dgm:t>
        <a:bodyPr/>
        <a:lstStyle/>
        <a:p>
          <a:endParaRPr lang="zh-CN" altLang="en-US"/>
        </a:p>
      </dgm:t>
    </dgm:pt>
    <dgm:pt modelId="{07D298DF-9A84-674A-BDA2-FDA4F1402DF2}" type="sibTrans" cxnId="{416AA994-B20D-1848-8BF0-9B41FE8132FC}">
      <dgm:prSet/>
      <dgm:spPr/>
      <dgm:t>
        <a:bodyPr/>
        <a:lstStyle/>
        <a:p>
          <a:endParaRPr lang="zh-CN" altLang="en-US"/>
        </a:p>
      </dgm:t>
    </dgm:pt>
    <dgm:pt modelId="{5F823220-4DC9-5748-801C-A2A01D812A53}">
      <dgm:prSet phldrT="[文本]"/>
      <dgm:spPr/>
      <dgm:t>
        <a:bodyPr/>
        <a:lstStyle/>
        <a:p>
          <a:r>
            <a:rPr lang="zh-CN" altLang="en-US" dirty="0"/>
            <a:t>程序员视角</a:t>
          </a:r>
        </a:p>
      </dgm:t>
    </dgm:pt>
    <dgm:pt modelId="{1560DB01-6F3D-2A4E-AA76-BFB8DB5FAF59}" type="parTrans" cxnId="{17363E89-B2F0-0B4F-AF37-075B36B2A736}">
      <dgm:prSet/>
      <dgm:spPr/>
      <dgm:t>
        <a:bodyPr/>
        <a:lstStyle/>
        <a:p>
          <a:endParaRPr lang="zh-CN" altLang="en-US"/>
        </a:p>
      </dgm:t>
    </dgm:pt>
    <dgm:pt modelId="{E1CCDA1B-85E3-D341-A577-62B29E73692C}" type="sibTrans" cxnId="{17363E89-B2F0-0B4F-AF37-075B36B2A736}">
      <dgm:prSet/>
      <dgm:spPr/>
      <dgm:t>
        <a:bodyPr/>
        <a:lstStyle/>
        <a:p>
          <a:endParaRPr lang="zh-CN" altLang="en-US"/>
        </a:p>
      </dgm:t>
    </dgm:pt>
    <dgm:pt modelId="{43088769-02B1-5A43-98A6-C5D65D480277}">
      <dgm:prSet phldrT="[文本]"/>
      <dgm:spPr/>
      <dgm:t>
        <a:bodyPr/>
        <a:lstStyle/>
        <a:p>
          <a:r>
            <a:rPr lang="zh-CN" altLang="en-US" dirty="0"/>
            <a:t>用户视角</a:t>
          </a:r>
        </a:p>
      </dgm:t>
    </dgm:pt>
    <dgm:pt modelId="{2988CD62-C7F6-DA42-84CF-446089641A83}" type="parTrans" cxnId="{B59E38E5-5A95-7842-8F50-F4A00D3C2471}">
      <dgm:prSet/>
      <dgm:spPr/>
      <dgm:t>
        <a:bodyPr/>
        <a:lstStyle/>
        <a:p>
          <a:endParaRPr lang="zh-CN" altLang="en-US"/>
        </a:p>
      </dgm:t>
    </dgm:pt>
    <dgm:pt modelId="{485655AA-6A3A-E145-8567-693C67CE854B}" type="sibTrans" cxnId="{B59E38E5-5A95-7842-8F50-F4A00D3C2471}">
      <dgm:prSet/>
      <dgm:spPr/>
      <dgm:t>
        <a:bodyPr/>
        <a:lstStyle/>
        <a:p>
          <a:endParaRPr lang="zh-CN" altLang="en-US"/>
        </a:p>
      </dgm:t>
    </dgm:pt>
    <dgm:pt modelId="{CC00815A-F3D3-5A43-89D3-557EA623C49C}" type="pres">
      <dgm:prSet presAssocID="{B6F7F5F2-77B4-CF41-AAED-AFD30EC21DE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3779CD9-D25F-3844-9BF6-E9EEEF049A4E}" type="pres">
      <dgm:prSet presAssocID="{3F17426D-8851-6046-A039-81722AF5AE70}" presName="centerShape" presStyleLbl="node0" presStyleIdx="0" presStyleCnt="1"/>
      <dgm:spPr/>
    </dgm:pt>
    <dgm:pt modelId="{96342A6B-ED23-DD46-B933-F51593E125F8}" type="pres">
      <dgm:prSet presAssocID="{53438AEA-6A54-6943-9760-CC47605BA6F0}" presName="parTrans" presStyleLbl="sibTrans2D1" presStyleIdx="0" presStyleCnt="4"/>
      <dgm:spPr/>
    </dgm:pt>
    <dgm:pt modelId="{C315357C-6B9C-D443-AAE1-6FFE4FFA4851}" type="pres">
      <dgm:prSet presAssocID="{53438AEA-6A54-6943-9760-CC47605BA6F0}" presName="connectorText" presStyleLbl="sibTrans2D1" presStyleIdx="0" presStyleCnt="4"/>
      <dgm:spPr/>
    </dgm:pt>
    <dgm:pt modelId="{CF4C5299-FB25-934D-9EB4-D2E1899C91D6}" type="pres">
      <dgm:prSet presAssocID="{48BB21AC-8C72-1E4B-8980-E3A87B876D8C}" presName="node" presStyleLbl="node1" presStyleIdx="0" presStyleCnt="4">
        <dgm:presLayoutVars>
          <dgm:bulletEnabled val="1"/>
        </dgm:presLayoutVars>
      </dgm:prSet>
      <dgm:spPr/>
    </dgm:pt>
    <dgm:pt modelId="{39985046-CDF4-D24E-A824-425548F4744D}" type="pres">
      <dgm:prSet presAssocID="{5331FA1A-1A89-2E4A-B3EE-DC2FF9D8479F}" presName="parTrans" presStyleLbl="sibTrans2D1" presStyleIdx="1" presStyleCnt="4"/>
      <dgm:spPr/>
    </dgm:pt>
    <dgm:pt modelId="{8710F184-E3E4-B54B-B7F1-B9A794E9B9AC}" type="pres">
      <dgm:prSet presAssocID="{5331FA1A-1A89-2E4A-B3EE-DC2FF9D8479F}" presName="connectorText" presStyleLbl="sibTrans2D1" presStyleIdx="1" presStyleCnt="4"/>
      <dgm:spPr/>
    </dgm:pt>
    <dgm:pt modelId="{096AE548-6C35-CC42-B632-926DEB7D6B21}" type="pres">
      <dgm:prSet presAssocID="{5D1D731D-D8AC-194B-878C-B4C76C005A19}" presName="node" presStyleLbl="node1" presStyleIdx="1" presStyleCnt="4">
        <dgm:presLayoutVars>
          <dgm:bulletEnabled val="1"/>
        </dgm:presLayoutVars>
      </dgm:prSet>
      <dgm:spPr/>
    </dgm:pt>
    <dgm:pt modelId="{C6C76657-1BB8-8847-BFA4-4F76217837BE}" type="pres">
      <dgm:prSet presAssocID="{1560DB01-6F3D-2A4E-AA76-BFB8DB5FAF59}" presName="parTrans" presStyleLbl="sibTrans2D1" presStyleIdx="2" presStyleCnt="4"/>
      <dgm:spPr/>
    </dgm:pt>
    <dgm:pt modelId="{DB1665FB-38BF-0E4E-B800-6F2E971BD405}" type="pres">
      <dgm:prSet presAssocID="{1560DB01-6F3D-2A4E-AA76-BFB8DB5FAF59}" presName="connectorText" presStyleLbl="sibTrans2D1" presStyleIdx="2" presStyleCnt="4"/>
      <dgm:spPr/>
    </dgm:pt>
    <dgm:pt modelId="{ED228CBF-9B51-7347-8BBD-09377185768A}" type="pres">
      <dgm:prSet presAssocID="{5F823220-4DC9-5748-801C-A2A01D812A53}" presName="node" presStyleLbl="node1" presStyleIdx="2" presStyleCnt="4">
        <dgm:presLayoutVars>
          <dgm:bulletEnabled val="1"/>
        </dgm:presLayoutVars>
      </dgm:prSet>
      <dgm:spPr/>
    </dgm:pt>
    <dgm:pt modelId="{9B92B77B-3388-814B-B733-09CC2CE38672}" type="pres">
      <dgm:prSet presAssocID="{2988CD62-C7F6-DA42-84CF-446089641A83}" presName="parTrans" presStyleLbl="sibTrans2D1" presStyleIdx="3" presStyleCnt="4"/>
      <dgm:spPr/>
    </dgm:pt>
    <dgm:pt modelId="{98DE50F0-35F7-FF4D-9A08-8F2A89E50883}" type="pres">
      <dgm:prSet presAssocID="{2988CD62-C7F6-DA42-84CF-446089641A83}" presName="connectorText" presStyleLbl="sibTrans2D1" presStyleIdx="3" presStyleCnt="4"/>
      <dgm:spPr/>
    </dgm:pt>
    <dgm:pt modelId="{8E498572-C149-9248-B9ED-0075DAC020FA}" type="pres">
      <dgm:prSet presAssocID="{43088769-02B1-5A43-98A6-C5D65D480277}" presName="node" presStyleLbl="node1" presStyleIdx="3" presStyleCnt="4">
        <dgm:presLayoutVars>
          <dgm:bulletEnabled val="1"/>
        </dgm:presLayoutVars>
      </dgm:prSet>
      <dgm:spPr/>
    </dgm:pt>
  </dgm:ptLst>
  <dgm:cxnLst>
    <dgm:cxn modelId="{35E1EB6A-D3F6-F547-BAFD-AB2DA42BD7E3}" type="presOf" srcId="{3F17426D-8851-6046-A039-81722AF5AE70}" destId="{13779CD9-D25F-3844-9BF6-E9EEEF049A4E}" srcOrd="0" destOrd="0" presId="urn:microsoft.com/office/officeart/2005/8/layout/radial5"/>
    <dgm:cxn modelId="{D624F070-7523-3440-843D-D4286617C076}" type="presOf" srcId="{5331FA1A-1A89-2E4A-B3EE-DC2FF9D8479F}" destId="{39985046-CDF4-D24E-A824-425548F4744D}" srcOrd="0" destOrd="0" presId="urn:microsoft.com/office/officeart/2005/8/layout/radial5"/>
    <dgm:cxn modelId="{17363E89-B2F0-0B4F-AF37-075B36B2A736}" srcId="{3F17426D-8851-6046-A039-81722AF5AE70}" destId="{5F823220-4DC9-5748-801C-A2A01D812A53}" srcOrd="2" destOrd="0" parTransId="{1560DB01-6F3D-2A4E-AA76-BFB8DB5FAF59}" sibTransId="{E1CCDA1B-85E3-D341-A577-62B29E73692C}"/>
    <dgm:cxn modelId="{13762B91-E047-134B-9F55-53ADBCC1FC2E}" type="presOf" srcId="{48BB21AC-8C72-1E4B-8980-E3A87B876D8C}" destId="{CF4C5299-FB25-934D-9EB4-D2E1899C91D6}" srcOrd="0" destOrd="0" presId="urn:microsoft.com/office/officeart/2005/8/layout/radial5"/>
    <dgm:cxn modelId="{416AA994-B20D-1848-8BF0-9B41FE8132FC}" srcId="{3F17426D-8851-6046-A039-81722AF5AE70}" destId="{5D1D731D-D8AC-194B-878C-B4C76C005A19}" srcOrd="1" destOrd="0" parTransId="{5331FA1A-1A89-2E4A-B3EE-DC2FF9D8479F}" sibTransId="{07D298DF-9A84-674A-BDA2-FDA4F1402DF2}"/>
    <dgm:cxn modelId="{0AD60EA0-690C-894D-B891-D2DA732A4A75}" type="presOf" srcId="{1560DB01-6F3D-2A4E-AA76-BFB8DB5FAF59}" destId="{C6C76657-1BB8-8847-BFA4-4F76217837BE}" srcOrd="0" destOrd="0" presId="urn:microsoft.com/office/officeart/2005/8/layout/radial5"/>
    <dgm:cxn modelId="{39CA67A5-8164-BA42-86D6-5E3A0CFF6004}" type="presOf" srcId="{2988CD62-C7F6-DA42-84CF-446089641A83}" destId="{98DE50F0-35F7-FF4D-9A08-8F2A89E50883}" srcOrd="1" destOrd="0" presId="urn:microsoft.com/office/officeart/2005/8/layout/radial5"/>
    <dgm:cxn modelId="{DC4B8EA6-0632-154D-9A75-7C99C4CB83FF}" type="presOf" srcId="{5F823220-4DC9-5748-801C-A2A01D812A53}" destId="{ED228CBF-9B51-7347-8BBD-09377185768A}" srcOrd="0" destOrd="0" presId="urn:microsoft.com/office/officeart/2005/8/layout/radial5"/>
    <dgm:cxn modelId="{440AE4AA-518F-5545-A8B3-E200802AF384}" srcId="{3F17426D-8851-6046-A039-81722AF5AE70}" destId="{48BB21AC-8C72-1E4B-8980-E3A87B876D8C}" srcOrd="0" destOrd="0" parTransId="{53438AEA-6A54-6943-9760-CC47605BA6F0}" sibTransId="{3BC3AD72-878A-0A42-8A59-CDB7A6F33328}"/>
    <dgm:cxn modelId="{5C6295B7-B7DD-C240-B9D1-ED2BAA574973}" type="presOf" srcId="{53438AEA-6A54-6943-9760-CC47605BA6F0}" destId="{96342A6B-ED23-DD46-B933-F51593E125F8}" srcOrd="0" destOrd="0" presId="urn:microsoft.com/office/officeart/2005/8/layout/radial5"/>
    <dgm:cxn modelId="{D30CB0C0-AFED-6340-BDB4-1E1186E7C99B}" type="presOf" srcId="{53438AEA-6A54-6943-9760-CC47605BA6F0}" destId="{C315357C-6B9C-D443-AAE1-6FFE4FFA4851}" srcOrd="1" destOrd="0" presId="urn:microsoft.com/office/officeart/2005/8/layout/radial5"/>
    <dgm:cxn modelId="{364BCCCF-53D7-5B4C-AA4C-790135995811}" type="presOf" srcId="{1560DB01-6F3D-2A4E-AA76-BFB8DB5FAF59}" destId="{DB1665FB-38BF-0E4E-B800-6F2E971BD405}" srcOrd="1" destOrd="0" presId="urn:microsoft.com/office/officeart/2005/8/layout/radial5"/>
    <dgm:cxn modelId="{2545D3D3-1BD7-0546-813A-E75E747B53F6}" type="presOf" srcId="{43088769-02B1-5A43-98A6-C5D65D480277}" destId="{8E498572-C149-9248-B9ED-0075DAC020FA}" srcOrd="0" destOrd="0" presId="urn:microsoft.com/office/officeart/2005/8/layout/radial5"/>
    <dgm:cxn modelId="{E7AA9DD7-4991-9042-BC0E-832B353F0BE6}" type="presOf" srcId="{B6F7F5F2-77B4-CF41-AAED-AFD30EC21DE3}" destId="{CC00815A-F3D3-5A43-89D3-557EA623C49C}" srcOrd="0" destOrd="0" presId="urn:microsoft.com/office/officeart/2005/8/layout/radial5"/>
    <dgm:cxn modelId="{699087D9-4CFE-9E4D-A875-34A02B97D906}" srcId="{B6F7F5F2-77B4-CF41-AAED-AFD30EC21DE3}" destId="{3F17426D-8851-6046-A039-81722AF5AE70}" srcOrd="0" destOrd="0" parTransId="{13DF29B1-529E-EB46-A0D5-5D3A1932EEF8}" sibTransId="{64EF66A8-00C5-4A42-9EB2-6DF7BFFF7382}"/>
    <dgm:cxn modelId="{BD0C9EDC-772E-3949-BC2D-B7BE0A3FCE51}" type="presOf" srcId="{5331FA1A-1A89-2E4A-B3EE-DC2FF9D8479F}" destId="{8710F184-E3E4-B54B-B7F1-B9A794E9B9AC}" srcOrd="1" destOrd="0" presId="urn:microsoft.com/office/officeart/2005/8/layout/radial5"/>
    <dgm:cxn modelId="{B59E38E5-5A95-7842-8F50-F4A00D3C2471}" srcId="{3F17426D-8851-6046-A039-81722AF5AE70}" destId="{43088769-02B1-5A43-98A6-C5D65D480277}" srcOrd="3" destOrd="0" parTransId="{2988CD62-C7F6-DA42-84CF-446089641A83}" sibTransId="{485655AA-6A3A-E145-8567-693C67CE854B}"/>
    <dgm:cxn modelId="{28BAB9EB-0E50-6441-9323-1DC22DD3C01B}" type="presOf" srcId="{5D1D731D-D8AC-194B-878C-B4C76C005A19}" destId="{096AE548-6C35-CC42-B632-926DEB7D6B21}" srcOrd="0" destOrd="0" presId="urn:microsoft.com/office/officeart/2005/8/layout/radial5"/>
    <dgm:cxn modelId="{F6E397FD-5CA0-CE43-9822-5B1D6E4595DD}" type="presOf" srcId="{2988CD62-C7F6-DA42-84CF-446089641A83}" destId="{9B92B77B-3388-814B-B733-09CC2CE38672}" srcOrd="0" destOrd="0" presId="urn:microsoft.com/office/officeart/2005/8/layout/radial5"/>
    <dgm:cxn modelId="{AFBF90A3-5DC2-6740-98E0-8F8C8F18581D}" type="presParOf" srcId="{CC00815A-F3D3-5A43-89D3-557EA623C49C}" destId="{13779CD9-D25F-3844-9BF6-E9EEEF049A4E}" srcOrd="0" destOrd="0" presId="urn:microsoft.com/office/officeart/2005/8/layout/radial5"/>
    <dgm:cxn modelId="{AEEFD574-C6B2-EE4E-AF1A-70CD79916E66}" type="presParOf" srcId="{CC00815A-F3D3-5A43-89D3-557EA623C49C}" destId="{96342A6B-ED23-DD46-B933-F51593E125F8}" srcOrd="1" destOrd="0" presId="urn:microsoft.com/office/officeart/2005/8/layout/radial5"/>
    <dgm:cxn modelId="{4477D2AB-9809-7E4B-90FF-5409CB493403}" type="presParOf" srcId="{96342A6B-ED23-DD46-B933-F51593E125F8}" destId="{C315357C-6B9C-D443-AAE1-6FFE4FFA4851}" srcOrd="0" destOrd="0" presId="urn:microsoft.com/office/officeart/2005/8/layout/radial5"/>
    <dgm:cxn modelId="{710CDF34-8AF4-2D4D-A407-2C5C15806DEA}" type="presParOf" srcId="{CC00815A-F3D3-5A43-89D3-557EA623C49C}" destId="{CF4C5299-FB25-934D-9EB4-D2E1899C91D6}" srcOrd="2" destOrd="0" presId="urn:microsoft.com/office/officeart/2005/8/layout/radial5"/>
    <dgm:cxn modelId="{45107E4C-73A5-1D40-B3EB-0D18437473B5}" type="presParOf" srcId="{CC00815A-F3D3-5A43-89D3-557EA623C49C}" destId="{39985046-CDF4-D24E-A824-425548F4744D}" srcOrd="3" destOrd="0" presId="urn:microsoft.com/office/officeart/2005/8/layout/radial5"/>
    <dgm:cxn modelId="{174DBC8D-4B14-2E44-AA96-DB0AD7B1919D}" type="presParOf" srcId="{39985046-CDF4-D24E-A824-425548F4744D}" destId="{8710F184-E3E4-B54B-B7F1-B9A794E9B9AC}" srcOrd="0" destOrd="0" presId="urn:microsoft.com/office/officeart/2005/8/layout/radial5"/>
    <dgm:cxn modelId="{CEB75025-CEA1-154F-B60B-5DDDA98FB266}" type="presParOf" srcId="{CC00815A-F3D3-5A43-89D3-557EA623C49C}" destId="{096AE548-6C35-CC42-B632-926DEB7D6B21}" srcOrd="4" destOrd="0" presId="urn:microsoft.com/office/officeart/2005/8/layout/radial5"/>
    <dgm:cxn modelId="{929675EF-C775-914D-8B48-85BFDC0CB89D}" type="presParOf" srcId="{CC00815A-F3D3-5A43-89D3-557EA623C49C}" destId="{C6C76657-1BB8-8847-BFA4-4F76217837BE}" srcOrd="5" destOrd="0" presId="urn:microsoft.com/office/officeart/2005/8/layout/radial5"/>
    <dgm:cxn modelId="{1CA926B1-7C88-2C45-9FB8-E786FCBCACDF}" type="presParOf" srcId="{C6C76657-1BB8-8847-BFA4-4F76217837BE}" destId="{DB1665FB-38BF-0E4E-B800-6F2E971BD405}" srcOrd="0" destOrd="0" presId="urn:microsoft.com/office/officeart/2005/8/layout/radial5"/>
    <dgm:cxn modelId="{3191F53D-2932-1548-A91E-2EE721A142E1}" type="presParOf" srcId="{CC00815A-F3D3-5A43-89D3-557EA623C49C}" destId="{ED228CBF-9B51-7347-8BBD-09377185768A}" srcOrd="6" destOrd="0" presId="urn:microsoft.com/office/officeart/2005/8/layout/radial5"/>
    <dgm:cxn modelId="{41C25E42-B366-6C43-A92A-4C628931E4C6}" type="presParOf" srcId="{CC00815A-F3D3-5A43-89D3-557EA623C49C}" destId="{9B92B77B-3388-814B-B733-09CC2CE38672}" srcOrd="7" destOrd="0" presId="urn:microsoft.com/office/officeart/2005/8/layout/radial5"/>
    <dgm:cxn modelId="{936C0A15-D880-C242-8E5D-6D19082A459B}" type="presParOf" srcId="{9B92B77B-3388-814B-B733-09CC2CE38672}" destId="{98DE50F0-35F7-FF4D-9A08-8F2A89E50883}" srcOrd="0" destOrd="0" presId="urn:microsoft.com/office/officeart/2005/8/layout/radial5"/>
    <dgm:cxn modelId="{C3FA1203-3FC8-BB42-AA63-794EB2217412}" type="presParOf" srcId="{CC00815A-F3D3-5A43-89D3-557EA623C49C}" destId="{8E498572-C149-9248-B9ED-0075DAC020F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</a:rPr>
            <a:t>1</a:t>
          </a:r>
          <a:r>
            <a:rPr lang="zh-CN" altLang="en-US" sz="2000" kern="1200" dirty="0">
              <a:solidFill>
                <a:schemeClr val="bg1"/>
              </a:solidFill>
            </a:rPr>
            <a:t>、</a:t>
          </a:r>
          <a:r>
            <a:rPr lang="en-US" altLang="zh-CN" sz="2000" kern="1200" dirty="0">
              <a:solidFill>
                <a:schemeClr val="bg1"/>
              </a:solidFill>
            </a:rPr>
            <a:t>Android</a:t>
          </a:r>
          <a:r>
            <a:rPr lang="zh-CN" altLang="en-US" sz="2000" kern="1200" dirty="0">
              <a:solidFill>
                <a:schemeClr val="bg1"/>
              </a:solidFill>
            </a:rPr>
            <a:t>软件体系架构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的启动方式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&amp;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Fragment</a:t>
          </a:r>
          <a:r>
            <a:rPr lang="zh-CN" altLang="en-US" sz="2000" kern="1200" dirty="0">
              <a:solidFill>
                <a:srgbClr val="8ACD3A"/>
              </a:solidFill>
            </a:rPr>
            <a:t>的生命周期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4963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Standard</a:t>
          </a:r>
          <a:r>
            <a:rPr lang="zh-CN" altLang="en-US" sz="2000" kern="1200" dirty="0">
              <a:solidFill>
                <a:srgbClr val="8ACD3A"/>
              </a:solidFill>
            </a:rPr>
            <a:t>等</a:t>
          </a: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种启动模式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10665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、启动模式应用场景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7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、大家使用的开发方法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6332"/>
        <a:ext cx="7264026" cy="472986"/>
      </dsp:txXfrm>
    </dsp:sp>
    <dsp:sp modelId="{97817E15-85AC-4344-92C9-2CAE26DB2C4F}">
      <dsp:nvSpPr>
        <dsp:cNvPr id="0" name=""/>
        <dsp:cNvSpPr/>
      </dsp:nvSpPr>
      <dsp:spPr>
        <a:xfrm>
          <a:off x="0" y="6055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2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的特点、要求和原则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631132"/>
        <a:ext cx="7264026" cy="472986"/>
      </dsp:txXfrm>
    </dsp:sp>
    <dsp:sp modelId="{6B6FB5FF-6487-0D46-AEC5-015AACBC94A6}">
      <dsp:nvSpPr>
        <dsp:cNvPr id="0" name=""/>
        <dsp:cNvSpPr/>
      </dsp:nvSpPr>
      <dsp:spPr>
        <a:xfrm>
          <a:off x="0" y="12103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APP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架构</a:t>
          </a:r>
          <a:endParaRPr lang="en-US" altLang="zh-CN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1235932"/>
        <a:ext cx="7264026" cy="472986"/>
      </dsp:txXfrm>
    </dsp:sp>
    <dsp:sp modelId="{B3935AA5-0B1E-CE44-B2A1-2AD3A540FFB1}">
      <dsp:nvSpPr>
        <dsp:cNvPr id="0" name=""/>
        <dsp:cNvSpPr/>
      </dsp:nvSpPr>
      <dsp:spPr>
        <a:xfrm>
          <a:off x="0" y="18151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、页面架构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MVC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MVP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MVVM</a:t>
          </a:r>
        </a:p>
      </dsp:txBody>
      <dsp:txXfrm>
        <a:off x="25587" y="1840732"/>
        <a:ext cx="7264026" cy="472986"/>
      </dsp:txXfrm>
    </dsp:sp>
    <dsp:sp modelId="{1A40B707-26D8-2249-88F5-14B6C1F28C48}">
      <dsp:nvSpPr>
        <dsp:cNvPr id="0" name=""/>
        <dsp:cNvSpPr/>
      </dsp:nvSpPr>
      <dsp:spPr>
        <a:xfrm>
          <a:off x="0" y="2419945"/>
          <a:ext cx="7315200" cy="52416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、架构实战</a:t>
          </a:r>
          <a:endParaRPr lang="en-US" sz="2000" kern="1200" dirty="0">
            <a:solidFill>
              <a:srgbClr val="8ACD3A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5587" y="2445532"/>
        <a:ext cx="7264026" cy="472986"/>
      </dsp:txXfrm>
    </dsp:sp>
    <dsp:sp modelId="{ED0AAAC8-3886-7C48-AFB2-FF266938E11F}">
      <dsp:nvSpPr>
        <dsp:cNvPr id="0" name=""/>
        <dsp:cNvSpPr/>
      </dsp:nvSpPr>
      <dsp:spPr>
        <a:xfrm>
          <a:off x="0" y="3024745"/>
          <a:ext cx="7315200" cy="52416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587" y="3050332"/>
        <a:ext cx="7264026" cy="4729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8C46C-E594-304D-B0F3-025FCB956A8D}">
      <dsp:nvSpPr>
        <dsp:cNvPr id="0" name=""/>
        <dsp:cNvSpPr/>
      </dsp:nvSpPr>
      <dsp:spPr>
        <a:xfrm>
          <a:off x="1380" y="278236"/>
          <a:ext cx="1682217" cy="67288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国家发展</a:t>
          </a:r>
        </a:p>
      </dsp:txBody>
      <dsp:txXfrm>
        <a:off x="337823" y="278236"/>
        <a:ext cx="1009331" cy="672886"/>
      </dsp:txXfrm>
    </dsp:sp>
    <dsp:sp modelId="{2159C32E-934A-8B42-B38C-D772F571935E}">
      <dsp:nvSpPr>
        <dsp:cNvPr id="0" name=""/>
        <dsp:cNvSpPr/>
      </dsp:nvSpPr>
      <dsp:spPr>
        <a:xfrm>
          <a:off x="1515376" y="278236"/>
          <a:ext cx="1682217" cy="672886"/>
        </a:xfrm>
        <a:prstGeom prst="chevron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行业发展</a:t>
          </a:r>
        </a:p>
      </dsp:txBody>
      <dsp:txXfrm>
        <a:off x="1851819" y="278236"/>
        <a:ext cx="1009331" cy="672886"/>
      </dsp:txXfrm>
    </dsp:sp>
    <dsp:sp modelId="{2EC751AC-E3A5-D248-B7AC-55B3137408F7}">
      <dsp:nvSpPr>
        <dsp:cNvPr id="0" name=""/>
        <dsp:cNvSpPr/>
      </dsp:nvSpPr>
      <dsp:spPr>
        <a:xfrm>
          <a:off x="3029371" y="293079"/>
          <a:ext cx="1682217" cy="672886"/>
        </a:xfrm>
        <a:prstGeom prst="chevr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自身发展</a:t>
          </a:r>
        </a:p>
      </dsp:txBody>
      <dsp:txXfrm>
        <a:off x="3365814" y="293079"/>
        <a:ext cx="1009331" cy="6728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D882E-458F-3C42-85F9-8D485431EDCE}">
      <dsp:nvSpPr>
        <dsp:cNvPr id="0" name=""/>
        <dsp:cNvSpPr/>
      </dsp:nvSpPr>
      <dsp:spPr>
        <a:xfrm>
          <a:off x="1150" y="133393"/>
          <a:ext cx="1401802" cy="56072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面向用户</a:t>
          </a:r>
        </a:p>
      </dsp:txBody>
      <dsp:txXfrm>
        <a:off x="281510" y="133393"/>
        <a:ext cx="841082" cy="560720"/>
      </dsp:txXfrm>
    </dsp:sp>
    <dsp:sp modelId="{9D270ABA-1425-974D-B0E8-BDCE04042ADC}">
      <dsp:nvSpPr>
        <dsp:cNvPr id="0" name=""/>
        <dsp:cNvSpPr/>
      </dsp:nvSpPr>
      <dsp:spPr>
        <a:xfrm>
          <a:off x="1262772" y="133393"/>
          <a:ext cx="1401802" cy="560720"/>
        </a:xfrm>
        <a:prstGeom prst="chevron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面向终端</a:t>
          </a:r>
        </a:p>
      </dsp:txBody>
      <dsp:txXfrm>
        <a:off x="1543132" y="133393"/>
        <a:ext cx="841082" cy="560720"/>
      </dsp:txXfrm>
    </dsp:sp>
    <dsp:sp modelId="{E147B7AF-FC02-164C-B9FD-DEE327931BC4}">
      <dsp:nvSpPr>
        <dsp:cNvPr id="0" name=""/>
        <dsp:cNvSpPr/>
      </dsp:nvSpPr>
      <dsp:spPr>
        <a:xfrm>
          <a:off x="2524394" y="133393"/>
          <a:ext cx="1401802" cy="560720"/>
        </a:xfrm>
        <a:prstGeom prst="chevron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baseline="0" dirty="0"/>
            <a:t>利于创业</a:t>
          </a:r>
        </a:p>
      </dsp:txBody>
      <dsp:txXfrm>
        <a:off x="2804754" y="133393"/>
        <a:ext cx="841082" cy="560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</a:rPr>
            <a:t>1</a:t>
          </a:r>
          <a:r>
            <a:rPr lang="zh-CN" altLang="en-US" sz="2000" kern="1200" dirty="0">
              <a:solidFill>
                <a:schemeClr val="bg1"/>
              </a:solidFill>
            </a:rPr>
            <a:t>、</a:t>
          </a:r>
          <a:r>
            <a:rPr lang="en-US" altLang="zh-CN" sz="2000" kern="1200" dirty="0">
              <a:solidFill>
                <a:schemeClr val="bg1"/>
              </a:solidFill>
            </a:rPr>
            <a:t>Android</a:t>
          </a:r>
          <a:r>
            <a:rPr lang="zh-CN" altLang="en-US" sz="2000" kern="1200" dirty="0">
              <a:solidFill>
                <a:schemeClr val="bg1"/>
              </a:solidFill>
            </a:rPr>
            <a:t>软件体系架构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的启动方式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&amp;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Fragment</a:t>
          </a:r>
          <a:r>
            <a:rPr lang="zh-CN" altLang="en-US" sz="2000" kern="1200" dirty="0">
              <a:solidFill>
                <a:srgbClr val="8ACD3A"/>
              </a:solidFill>
            </a:rPr>
            <a:t>的生命周期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4963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Standard</a:t>
          </a:r>
          <a:r>
            <a:rPr lang="zh-CN" altLang="en-US" sz="2000" kern="1200" dirty="0">
              <a:solidFill>
                <a:srgbClr val="8ACD3A"/>
              </a:solidFill>
            </a:rPr>
            <a:t>等</a:t>
          </a: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种启动模式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10665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、启动模式应用场景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的启动方式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3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Activity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&amp;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 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Fragment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的生命周期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4963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Standard</a:t>
          </a:r>
          <a:r>
            <a:rPr lang="zh-CN" altLang="en-US" sz="2000" kern="1200" dirty="0">
              <a:solidFill>
                <a:srgbClr val="8ACD3A"/>
              </a:solidFill>
            </a:rPr>
            <a:t>等</a:t>
          </a: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种启动模式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10665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、启动模式应用场景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的启动方式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&amp;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Fragment</a:t>
          </a:r>
          <a:r>
            <a:rPr lang="zh-CN" altLang="en-US" sz="2000" kern="1200" dirty="0">
              <a:solidFill>
                <a:srgbClr val="8ACD3A"/>
              </a:solidFill>
            </a:rPr>
            <a:t>的生命周期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4963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Standard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等</a:t>
          </a: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4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种启动模式</a:t>
          </a:r>
          <a:endParaRPr lang="en-US" altLang="zh-CN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1810665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5</a:t>
          </a:r>
          <a:r>
            <a:rPr lang="zh-CN" altLang="en-US" sz="2000" kern="1200" dirty="0">
              <a:solidFill>
                <a:srgbClr val="8ACD3A"/>
              </a:solidFill>
            </a:rPr>
            <a:t>、启动模式应用场景</a:t>
          </a:r>
          <a:endParaRPr lang="en-US" sz="2000" kern="1200" dirty="0">
            <a:solidFill>
              <a:srgbClr val="8ACD3A"/>
            </a:solidFill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932CC-A98B-B341-AD7A-6514DD87A342}">
      <dsp:nvSpPr>
        <dsp:cNvPr id="0" name=""/>
        <dsp:cNvSpPr/>
      </dsp:nvSpPr>
      <dsp:spPr>
        <a:xfrm>
          <a:off x="1483567" y="0"/>
          <a:ext cx="989045" cy="1173324"/>
        </a:xfrm>
        <a:prstGeom prst="trapezoid">
          <a:avLst>
            <a:gd name="adj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singleInstance</a:t>
          </a:r>
          <a:endParaRPr lang="zh-CN" altLang="en-US" sz="1300" kern="1200" dirty="0"/>
        </a:p>
      </dsp:txBody>
      <dsp:txXfrm>
        <a:off x="1483567" y="0"/>
        <a:ext cx="989045" cy="1173324"/>
      </dsp:txXfrm>
    </dsp:sp>
    <dsp:sp modelId="{1E50953D-47B4-AF4F-9A6C-334FE22C9DCD}">
      <dsp:nvSpPr>
        <dsp:cNvPr id="0" name=""/>
        <dsp:cNvSpPr/>
      </dsp:nvSpPr>
      <dsp:spPr>
        <a:xfrm>
          <a:off x="989045" y="1173324"/>
          <a:ext cx="1978090" cy="1173324"/>
        </a:xfrm>
        <a:prstGeom prst="trapezoid">
          <a:avLst>
            <a:gd name="adj" fmla="val 42147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singleTask</a:t>
          </a:r>
          <a:endParaRPr lang="zh-CN" altLang="en-US" sz="1300" kern="1200" dirty="0"/>
        </a:p>
      </dsp:txBody>
      <dsp:txXfrm>
        <a:off x="1335210" y="1173324"/>
        <a:ext cx="1285758" cy="1173324"/>
      </dsp:txXfrm>
    </dsp:sp>
    <dsp:sp modelId="{3218C294-EA1F-EA49-8B2A-4EF68573D896}">
      <dsp:nvSpPr>
        <dsp:cNvPr id="0" name=""/>
        <dsp:cNvSpPr/>
      </dsp:nvSpPr>
      <dsp:spPr>
        <a:xfrm>
          <a:off x="494522" y="2346648"/>
          <a:ext cx="2967135" cy="1173324"/>
        </a:xfrm>
        <a:prstGeom prst="trapezoid">
          <a:avLst>
            <a:gd name="adj" fmla="val 42147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singleTop</a:t>
          </a:r>
          <a:endParaRPr lang="zh-CN" altLang="en-US" sz="1300" kern="1200" dirty="0"/>
        </a:p>
      </dsp:txBody>
      <dsp:txXfrm>
        <a:off x="1013771" y="2346648"/>
        <a:ext cx="1928637" cy="1173324"/>
      </dsp:txXfrm>
    </dsp:sp>
    <dsp:sp modelId="{E85F51E0-F304-D04D-8C6F-CFBFDB3CAEF4}">
      <dsp:nvSpPr>
        <dsp:cNvPr id="0" name=""/>
        <dsp:cNvSpPr/>
      </dsp:nvSpPr>
      <dsp:spPr>
        <a:xfrm>
          <a:off x="0" y="3519973"/>
          <a:ext cx="3956180" cy="1173324"/>
        </a:xfrm>
        <a:prstGeom prst="trapezoid">
          <a:avLst>
            <a:gd name="adj" fmla="val 42147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standard</a:t>
          </a:r>
          <a:endParaRPr lang="zh-CN" altLang="en-US" sz="1300" kern="1200" dirty="0"/>
        </a:p>
      </dsp:txBody>
      <dsp:txXfrm>
        <a:off x="692331" y="3519973"/>
        <a:ext cx="2571517" cy="1173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03F75-18FF-8D4C-B80C-367AB46DE7C4}">
      <dsp:nvSpPr>
        <dsp:cNvPr id="0" name=""/>
        <dsp:cNvSpPr/>
      </dsp:nvSpPr>
      <dsp:spPr>
        <a:xfrm>
          <a:off x="5790" y="222319"/>
          <a:ext cx="2154113" cy="8616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Task</a:t>
          </a:r>
          <a:r>
            <a:rPr lang="zh-CN" altLang="en-US" sz="1700" kern="1200" dirty="0"/>
            <a:t>创建</a:t>
          </a:r>
        </a:p>
      </dsp:txBody>
      <dsp:txXfrm>
        <a:off x="436613" y="222319"/>
        <a:ext cx="1292468" cy="861645"/>
      </dsp:txXfrm>
    </dsp:sp>
    <dsp:sp modelId="{E7DC5B79-17CA-F14B-A231-665366F198C0}">
      <dsp:nvSpPr>
        <dsp:cNvPr id="0" name=""/>
        <dsp:cNvSpPr/>
      </dsp:nvSpPr>
      <dsp:spPr>
        <a:xfrm>
          <a:off x="1944493" y="222319"/>
          <a:ext cx="2154113" cy="86164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确定了</a:t>
          </a:r>
          <a:r>
            <a:rPr lang="en-US" altLang="zh-CN" sz="1700" kern="1200" dirty="0"/>
            <a:t>Task</a:t>
          </a:r>
          <a:r>
            <a:rPr lang="zh-CN" altLang="en-US" sz="1700" kern="1200" dirty="0"/>
            <a:t>后对它的操作</a:t>
          </a:r>
        </a:p>
      </dsp:txBody>
      <dsp:txXfrm>
        <a:off x="2375316" y="222319"/>
        <a:ext cx="1292468" cy="861645"/>
      </dsp:txXfrm>
    </dsp:sp>
    <dsp:sp modelId="{D9E715CE-754C-994E-99E1-3F348298F001}">
      <dsp:nvSpPr>
        <dsp:cNvPr id="0" name=""/>
        <dsp:cNvSpPr/>
      </dsp:nvSpPr>
      <dsp:spPr>
        <a:xfrm>
          <a:off x="3883195" y="222319"/>
          <a:ext cx="2154113" cy="86164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启动的标志设置</a:t>
          </a:r>
        </a:p>
      </dsp:txBody>
      <dsp:txXfrm>
        <a:off x="4314018" y="222319"/>
        <a:ext cx="1292468" cy="861645"/>
      </dsp:txXfrm>
    </dsp:sp>
    <dsp:sp modelId="{10447DD1-186C-7246-9A18-C82C12049045}">
      <dsp:nvSpPr>
        <dsp:cNvPr id="0" name=""/>
        <dsp:cNvSpPr/>
      </dsp:nvSpPr>
      <dsp:spPr>
        <a:xfrm>
          <a:off x="5821898" y="222319"/>
          <a:ext cx="2154113" cy="86164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启动的过程设置</a:t>
          </a:r>
        </a:p>
      </dsp:txBody>
      <dsp:txXfrm>
        <a:off x="6252721" y="222319"/>
        <a:ext cx="1292468" cy="861645"/>
      </dsp:txXfrm>
    </dsp:sp>
    <dsp:sp modelId="{23A038C0-FC58-8945-B421-45F5F0B7642E}">
      <dsp:nvSpPr>
        <dsp:cNvPr id="0" name=""/>
        <dsp:cNvSpPr/>
      </dsp:nvSpPr>
      <dsp:spPr>
        <a:xfrm>
          <a:off x="7760600" y="222319"/>
          <a:ext cx="2154113" cy="86164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返回的地方</a:t>
          </a:r>
        </a:p>
      </dsp:txBody>
      <dsp:txXfrm>
        <a:off x="8191423" y="222319"/>
        <a:ext cx="1292468" cy="861645"/>
      </dsp:txXfrm>
    </dsp:sp>
    <dsp:sp modelId="{84740CFA-EFD9-FE47-8F31-2919B5DF045F}">
      <dsp:nvSpPr>
        <dsp:cNvPr id="0" name=""/>
        <dsp:cNvSpPr/>
      </dsp:nvSpPr>
      <dsp:spPr>
        <a:xfrm>
          <a:off x="9699303" y="222319"/>
          <a:ext cx="2154113" cy="8616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返回后的状态</a:t>
          </a:r>
        </a:p>
      </dsp:txBody>
      <dsp:txXfrm>
        <a:off x="10130126" y="222319"/>
        <a:ext cx="1292468" cy="861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87BAE-4416-DA46-B6A9-65DC4B207841}">
      <dsp:nvSpPr>
        <dsp:cNvPr id="0" name=""/>
        <dsp:cNvSpPr/>
      </dsp:nvSpPr>
      <dsp:spPr>
        <a:xfrm>
          <a:off x="3571" y="404957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创建</a:t>
          </a:r>
        </a:p>
      </dsp:txBody>
      <dsp:txXfrm>
        <a:off x="31015" y="432401"/>
        <a:ext cx="1506815" cy="882133"/>
      </dsp:txXfrm>
    </dsp:sp>
    <dsp:sp modelId="{8F8C8128-E638-DD4E-8AF2-64C3599B7F47}">
      <dsp:nvSpPr>
        <dsp:cNvPr id="0" name=""/>
        <dsp:cNvSpPr/>
      </dsp:nvSpPr>
      <dsp:spPr>
        <a:xfrm>
          <a:off x="1721445" y="679816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721445" y="757276"/>
        <a:ext cx="231757" cy="232382"/>
      </dsp:txXfrm>
    </dsp:sp>
    <dsp:sp modelId="{FE9AE57B-1DD8-B248-A964-1CF71F2F5F0D}">
      <dsp:nvSpPr>
        <dsp:cNvPr id="0" name=""/>
        <dsp:cNvSpPr/>
      </dsp:nvSpPr>
      <dsp:spPr>
        <a:xfrm>
          <a:off x="2189956" y="404957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过程</a:t>
          </a:r>
        </a:p>
      </dsp:txBody>
      <dsp:txXfrm>
        <a:off x="2217400" y="432401"/>
        <a:ext cx="1506815" cy="882133"/>
      </dsp:txXfrm>
    </dsp:sp>
    <dsp:sp modelId="{BC55B184-6A9C-9A40-AAD1-09AE217CD4B0}">
      <dsp:nvSpPr>
        <dsp:cNvPr id="0" name=""/>
        <dsp:cNvSpPr/>
      </dsp:nvSpPr>
      <dsp:spPr>
        <a:xfrm>
          <a:off x="3907829" y="679816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907829" y="757276"/>
        <a:ext cx="231757" cy="232382"/>
      </dsp:txXfrm>
    </dsp:sp>
    <dsp:sp modelId="{9A9E503E-2CDD-4B47-848A-1A9E257C0143}">
      <dsp:nvSpPr>
        <dsp:cNvPr id="0" name=""/>
        <dsp:cNvSpPr/>
      </dsp:nvSpPr>
      <dsp:spPr>
        <a:xfrm>
          <a:off x="4376340" y="404957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返回</a:t>
          </a:r>
        </a:p>
      </dsp:txBody>
      <dsp:txXfrm>
        <a:off x="4403784" y="432401"/>
        <a:ext cx="1506815" cy="882133"/>
      </dsp:txXfrm>
    </dsp:sp>
    <dsp:sp modelId="{7F6BA2D2-5770-0149-BA36-6D29DC0DD43A}">
      <dsp:nvSpPr>
        <dsp:cNvPr id="0" name=""/>
        <dsp:cNvSpPr/>
      </dsp:nvSpPr>
      <dsp:spPr>
        <a:xfrm>
          <a:off x="6094214" y="679816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6094214" y="757276"/>
        <a:ext cx="231757" cy="232382"/>
      </dsp:txXfrm>
    </dsp:sp>
    <dsp:sp modelId="{66860E13-7CC9-9245-9DA8-A823AA5E88D5}">
      <dsp:nvSpPr>
        <dsp:cNvPr id="0" name=""/>
        <dsp:cNvSpPr/>
      </dsp:nvSpPr>
      <dsp:spPr>
        <a:xfrm>
          <a:off x="6562724" y="404957"/>
          <a:ext cx="1561703" cy="937021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状态</a:t>
          </a:r>
        </a:p>
      </dsp:txBody>
      <dsp:txXfrm>
        <a:off x="6590168" y="432401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AEF62-C0B4-3044-B714-1F03151460A1}">
      <dsp:nvSpPr>
        <dsp:cNvPr id="0" name=""/>
        <dsp:cNvSpPr/>
      </dsp:nvSpPr>
      <dsp:spPr>
        <a:xfrm>
          <a:off x="0" y="51324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1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Calibri"/>
              <a:ea typeface="DengXian" panose="02010600030101010101" pitchFamily="2" charset="-122"/>
              <a:cs typeface="+mn-cs"/>
            </a:rPr>
            <a:t>软件体系架构</a:t>
          </a:r>
          <a:endParaRPr lang="en-US" sz="2000" kern="1200" dirty="0">
            <a:solidFill>
              <a:srgbClr val="8ACD3A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77026"/>
        <a:ext cx="7263796" cy="475096"/>
      </dsp:txXfrm>
    </dsp:sp>
    <dsp:sp modelId="{97817E15-85AC-4344-92C9-2CAE26DB2C4F}">
      <dsp:nvSpPr>
        <dsp:cNvPr id="0" name=""/>
        <dsp:cNvSpPr/>
      </dsp:nvSpPr>
      <dsp:spPr>
        <a:xfrm>
          <a:off x="0" y="6354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2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的启动方式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661127"/>
        <a:ext cx="7263796" cy="475096"/>
      </dsp:txXfrm>
    </dsp:sp>
    <dsp:sp modelId="{6B6FB5FF-6487-0D46-AEC5-015AACBC94A6}">
      <dsp:nvSpPr>
        <dsp:cNvPr id="0" name=""/>
        <dsp:cNvSpPr/>
      </dsp:nvSpPr>
      <dsp:spPr>
        <a:xfrm>
          <a:off x="0" y="1219525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3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Activity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&amp;</a:t>
          </a:r>
          <a:r>
            <a:rPr lang="zh-CN" altLang="en-US" sz="2000" kern="1200" dirty="0">
              <a:solidFill>
                <a:srgbClr val="8ACD3A"/>
              </a:solidFill>
            </a:rPr>
            <a:t> </a:t>
          </a:r>
          <a:r>
            <a:rPr lang="en-US" altLang="zh-CN" sz="2000" kern="1200" dirty="0">
              <a:solidFill>
                <a:srgbClr val="8ACD3A"/>
              </a:solidFill>
            </a:rPr>
            <a:t>Fragment</a:t>
          </a:r>
          <a:r>
            <a:rPr lang="zh-CN" altLang="en-US" sz="2000" kern="1200" dirty="0">
              <a:solidFill>
                <a:srgbClr val="8ACD3A"/>
              </a:solidFill>
            </a:rPr>
            <a:t>的生命周期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245227"/>
        <a:ext cx="7263796" cy="475096"/>
      </dsp:txXfrm>
    </dsp:sp>
    <dsp:sp modelId="{B3935AA5-0B1E-CE44-B2A1-2AD3A540FFB1}">
      <dsp:nvSpPr>
        <dsp:cNvPr id="0" name=""/>
        <dsp:cNvSpPr/>
      </dsp:nvSpPr>
      <dsp:spPr>
        <a:xfrm>
          <a:off x="0" y="1784963"/>
          <a:ext cx="7315200" cy="5265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、</a:t>
          </a:r>
          <a:r>
            <a:rPr lang="en-US" altLang="zh-CN" sz="2000" kern="1200" dirty="0">
              <a:solidFill>
                <a:srgbClr val="8ACD3A"/>
              </a:solidFill>
            </a:rPr>
            <a:t>Standard</a:t>
          </a:r>
          <a:r>
            <a:rPr lang="zh-CN" altLang="en-US" sz="2000" kern="1200" dirty="0">
              <a:solidFill>
                <a:srgbClr val="8ACD3A"/>
              </a:solidFill>
            </a:rPr>
            <a:t>等</a:t>
          </a:r>
          <a:r>
            <a:rPr lang="en-US" altLang="zh-CN" sz="2000" kern="1200" dirty="0">
              <a:solidFill>
                <a:srgbClr val="8ACD3A"/>
              </a:solidFill>
            </a:rPr>
            <a:t>4</a:t>
          </a:r>
          <a:r>
            <a:rPr lang="zh-CN" altLang="en-US" sz="2000" kern="1200" dirty="0">
              <a:solidFill>
                <a:srgbClr val="8ACD3A"/>
              </a:solidFill>
            </a:rPr>
            <a:t>种启动模式</a:t>
          </a:r>
          <a:endParaRPr lang="en-US" altLang="zh-CN" sz="2000" kern="1200" dirty="0">
            <a:solidFill>
              <a:srgbClr val="8ACD3A"/>
            </a:solidFill>
          </a:endParaRPr>
        </a:p>
      </dsp:txBody>
      <dsp:txXfrm>
        <a:off x="25702" y="1810665"/>
        <a:ext cx="7263796" cy="475096"/>
      </dsp:txXfrm>
    </dsp:sp>
    <dsp:sp modelId="{1A40B707-26D8-2249-88F5-14B6C1F28C48}">
      <dsp:nvSpPr>
        <dsp:cNvPr id="0" name=""/>
        <dsp:cNvSpPr/>
      </dsp:nvSpPr>
      <dsp:spPr>
        <a:xfrm>
          <a:off x="0" y="2387725"/>
          <a:ext cx="7315200" cy="526500"/>
        </a:xfrm>
        <a:prstGeom prst="roundRect">
          <a:avLst/>
        </a:prstGeom>
        <a:solidFill>
          <a:srgbClr val="8ACD3A"/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5</a:t>
          </a:r>
          <a:r>
            <a:rPr lang="zh-CN" altLang="en-US" sz="2000" kern="1200" dirty="0">
              <a:solidFill>
                <a:prstClr val="white"/>
              </a:solidFill>
              <a:latin typeface="Calibri"/>
              <a:ea typeface="DengXian" panose="02010600030101010101" pitchFamily="2" charset="-122"/>
              <a:cs typeface="+mn-cs"/>
            </a:rPr>
            <a:t>、启动模式应用场景</a:t>
          </a:r>
          <a:endParaRPr lang="en-US" sz="2000" kern="1200" dirty="0">
            <a:solidFill>
              <a:prstClr val="white"/>
            </a:solidFill>
            <a:latin typeface="Calibri"/>
            <a:ea typeface="DengXian" panose="02010600030101010101" pitchFamily="2" charset="-122"/>
            <a:cs typeface="+mn-cs"/>
          </a:endParaRPr>
        </a:p>
      </dsp:txBody>
      <dsp:txXfrm>
        <a:off x="25702" y="2413427"/>
        <a:ext cx="7263796" cy="475096"/>
      </dsp:txXfrm>
    </dsp:sp>
    <dsp:sp modelId="{ED0AAAC8-3886-7C48-AFB2-FF266938E11F}">
      <dsp:nvSpPr>
        <dsp:cNvPr id="0" name=""/>
        <dsp:cNvSpPr/>
      </dsp:nvSpPr>
      <dsp:spPr>
        <a:xfrm>
          <a:off x="0" y="2971825"/>
          <a:ext cx="7315200" cy="526500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8ACD3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</a:t>
          </a:r>
          <a:r>
            <a:rPr lang="en-US" altLang="zh-CN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Android</a:t>
          </a:r>
          <a:r>
            <a:rPr lang="zh-CN" altLang="en-US" sz="2000" kern="1200" dirty="0">
              <a:solidFill>
                <a:srgbClr val="8ACD3A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移动架构师知识体系搭建</a:t>
          </a:r>
        </a:p>
      </dsp:txBody>
      <dsp:txXfrm>
        <a:off x="25702" y="2997527"/>
        <a:ext cx="7263796" cy="4750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79CD9-D25F-3844-9BF6-E9EEEF049A4E}">
      <dsp:nvSpPr>
        <dsp:cNvPr id="0" name=""/>
        <dsp:cNvSpPr/>
      </dsp:nvSpPr>
      <dsp:spPr>
        <a:xfrm>
          <a:off x="4447182" y="1889877"/>
          <a:ext cx="1344904" cy="13449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启动模式</a:t>
          </a:r>
        </a:p>
      </dsp:txBody>
      <dsp:txXfrm>
        <a:off x="4644139" y="2086834"/>
        <a:ext cx="950990" cy="950990"/>
      </dsp:txXfrm>
    </dsp:sp>
    <dsp:sp modelId="{96342A6B-ED23-DD46-B933-F51593E125F8}">
      <dsp:nvSpPr>
        <dsp:cNvPr id="0" name=""/>
        <dsp:cNvSpPr/>
      </dsp:nvSpPr>
      <dsp:spPr>
        <a:xfrm rot="16200000">
          <a:off x="4976169" y="1398675"/>
          <a:ext cx="286930" cy="4572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19209" y="1533168"/>
        <a:ext cx="200851" cy="274361"/>
      </dsp:txXfrm>
    </dsp:sp>
    <dsp:sp modelId="{CF4C5299-FB25-934D-9EB4-D2E1899C91D6}">
      <dsp:nvSpPr>
        <dsp:cNvPr id="0" name=""/>
        <dsp:cNvSpPr/>
      </dsp:nvSpPr>
      <dsp:spPr>
        <a:xfrm>
          <a:off x="4447182" y="3595"/>
          <a:ext cx="1344904" cy="1344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操作系统视角</a:t>
          </a:r>
        </a:p>
      </dsp:txBody>
      <dsp:txXfrm>
        <a:off x="4644139" y="200552"/>
        <a:ext cx="950990" cy="950990"/>
      </dsp:txXfrm>
    </dsp:sp>
    <dsp:sp modelId="{39985046-CDF4-D24E-A824-425548F4744D}">
      <dsp:nvSpPr>
        <dsp:cNvPr id="0" name=""/>
        <dsp:cNvSpPr/>
      </dsp:nvSpPr>
      <dsp:spPr>
        <a:xfrm>
          <a:off x="5911190" y="2333695"/>
          <a:ext cx="286930" cy="4572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911190" y="2425148"/>
        <a:ext cx="200851" cy="274361"/>
      </dsp:txXfrm>
    </dsp:sp>
    <dsp:sp modelId="{096AE548-6C35-CC42-B632-926DEB7D6B21}">
      <dsp:nvSpPr>
        <dsp:cNvPr id="0" name=""/>
        <dsp:cNvSpPr/>
      </dsp:nvSpPr>
      <dsp:spPr>
        <a:xfrm>
          <a:off x="6333464" y="1889877"/>
          <a:ext cx="1344904" cy="13449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架构师视角</a:t>
          </a:r>
        </a:p>
      </dsp:txBody>
      <dsp:txXfrm>
        <a:off x="6530421" y="2086834"/>
        <a:ext cx="950990" cy="950990"/>
      </dsp:txXfrm>
    </dsp:sp>
    <dsp:sp modelId="{C6C76657-1BB8-8847-BFA4-4F76217837BE}">
      <dsp:nvSpPr>
        <dsp:cNvPr id="0" name=""/>
        <dsp:cNvSpPr/>
      </dsp:nvSpPr>
      <dsp:spPr>
        <a:xfrm rot="5400000">
          <a:off x="4976169" y="3268716"/>
          <a:ext cx="286930" cy="4572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019209" y="3317130"/>
        <a:ext cx="200851" cy="274361"/>
      </dsp:txXfrm>
    </dsp:sp>
    <dsp:sp modelId="{ED228CBF-9B51-7347-8BBD-09377185768A}">
      <dsp:nvSpPr>
        <dsp:cNvPr id="0" name=""/>
        <dsp:cNvSpPr/>
      </dsp:nvSpPr>
      <dsp:spPr>
        <a:xfrm>
          <a:off x="4447182" y="3776159"/>
          <a:ext cx="1344904" cy="13449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程序员视角</a:t>
          </a:r>
        </a:p>
      </dsp:txBody>
      <dsp:txXfrm>
        <a:off x="4644139" y="3973116"/>
        <a:ext cx="950990" cy="950990"/>
      </dsp:txXfrm>
    </dsp:sp>
    <dsp:sp modelId="{9B92B77B-3388-814B-B733-09CC2CE38672}">
      <dsp:nvSpPr>
        <dsp:cNvPr id="0" name=""/>
        <dsp:cNvSpPr/>
      </dsp:nvSpPr>
      <dsp:spPr>
        <a:xfrm rot="10800000">
          <a:off x="4041149" y="2333695"/>
          <a:ext cx="286930" cy="4572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 rot="10800000">
        <a:off x="4127228" y="2425148"/>
        <a:ext cx="200851" cy="274361"/>
      </dsp:txXfrm>
    </dsp:sp>
    <dsp:sp modelId="{8E498572-C149-9248-B9ED-0075DAC020FA}">
      <dsp:nvSpPr>
        <dsp:cNvPr id="0" name=""/>
        <dsp:cNvSpPr/>
      </dsp:nvSpPr>
      <dsp:spPr>
        <a:xfrm>
          <a:off x="2560901" y="1889877"/>
          <a:ext cx="1344904" cy="13449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用户视角</a:t>
          </a:r>
        </a:p>
      </dsp:txBody>
      <dsp:txXfrm>
        <a:off x="2757858" y="2086834"/>
        <a:ext cx="950990" cy="95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D3A1-6AC8-9C48-9F78-D8FB8BC9A65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F5019-E0E9-1549-A40E-E1B4FC0687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AEC6E-C33A-7541-8C51-8CB3ABC83437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86649-A711-0144-8A1D-E77C7A8524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22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Readable and maintainable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 code which provides high degree of decoupling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testable code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which is fun to work with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stores system’s state (whether this state persistent or not). This component is referred to as Model.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handles input-output from/to the user. This component is referred to as View.</a:t>
            </a: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 that encapsulates the logical functionality of the system. This component is referred to as Controller/Presenter.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7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41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64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6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557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301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73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505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45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73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0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44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34140-3DE2-43EB-A1B7-1FE508C5AEC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6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5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82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58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6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4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methods do only one thing “Separation of Concerns” or “Layered Architecture” but in their own way.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concepts are pretty old, like idea of MVC was tossed in 1970s. </a:t>
            </a:r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All these patterns forces a separation of concerns, it means domain model and controller logic are decoupled from user interface (view). As a result maintenance and testing of the application become simpler and easier.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86649-A711-0144-8A1D-E77C7A8524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6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bg>
      <p:bgPr>
        <a:solidFill>
          <a:srgbClr val="F5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67200" y="0"/>
            <a:ext cx="7924800" cy="6858000"/>
          </a:xfrm>
          <a:custGeom>
            <a:avLst/>
            <a:gdLst>
              <a:gd name="connsiteX0" fmla="*/ 0 w 7924800"/>
              <a:gd name="connsiteY0" fmla="*/ 0 h 6858000"/>
              <a:gd name="connsiteX1" fmla="*/ 7924800 w 7924800"/>
              <a:gd name="connsiteY1" fmla="*/ 0 h 6858000"/>
              <a:gd name="connsiteX2" fmla="*/ 7924800 w 7924800"/>
              <a:gd name="connsiteY2" fmla="*/ 6858000 h 6858000"/>
              <a:gd name="connsiteX3" fmla="*/ 0 w 7924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8000">
                <a:moveTo>
                  <a:pt x="0" y="0"/>
                </a:moveTo>
                <a:lnTo>
                  <a:pt x="7924800" y="0"/>
                </a:lnTo>
                <a:lnTo>
                  <a:pt x="79248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924800" cy="6857997"/>
          </a:xfrm>
          <a:custGeom>
            <a:avLst/>
            <a:gdLst>
              <a:gd name="connsiteX0" fmla="*/ 0 w 7924800"/>
              <a:gd name="connsiteY0" fmla="*/ 0 h 6857997"/>
              <a:gd name="connsiteX1" fmla="*/ 7924800 w 7924800"/>
              <a:gd name="connsiteY1" fmla="*/ 0 h 6857997"/>
              <a:gd name="connsiteX2" fmla="*/ 7924800 w 7924800"/>
              <a:gd name="connsiteY2" fmla="*/ 6857997 h 6857997"/>
              <a:gd name="connsiteX3" fmla="*/ 0 w 79248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7997">
                <a:moveTo>
                  <a:pt x="0" y="0"/>
                </a:moveTo>
                <a:lnTo>
                  <a:pt x="7924800" y="0"/>
                </a:lnTo>
                <a:lnTo>
                  <a:pt x="7924800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7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2DC9F71A-BEEE-4B45-A40C-C76423DDD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259" y="51487"/>
            <a:ext cx="1147482" cy="114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4BAC4B8A-4506-914D-8B28-DAE16F2F7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D639324A-DB79-D144-81E4-93188F4CEF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3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97FF479-46FF-844A-8C89-D80614FB45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4445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4"/>
            <a:ext cx="5386917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5934"/>
            <a:ext cx="5389033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18DBE46C-9D17-7E47-AE5D-575886691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71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F4F2B62-054B-6B43-9345-8CDA6F70C1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90AC0C27-A11C-A24E-9EC8-F7DD993D0E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107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FF5D2DA-153A-554D-BB42-4C8A6FF242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436" y="42334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6DC95163-237E-174D-9C7D-2473E3040F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26645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E29F7768-E8A9-D34B-9AC2-78DE1829E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812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8D0B7BF3-B693-4A45-8AB9-8B52AAE1D9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33587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9895607-08D5-334D-9CE8-D7F8D7EEF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624" y="23813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8" y="1"/>
            <a:ext cx="10038522" cy="12125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95C91D-80E4-7D40-9A1F-A806D7C9B7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482" y="1910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96AC3E2C-B5B1-B04A-8BB8-D01320E1E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036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D9C6494A-5CA4-F44B-AE3C-C53E48F1E1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60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 descr="C:\Users\dev\Desktop\xx.png">
            <a:extLst>
              <a:ext uri="{FF2B5EF4-FFF2-40B4-BE49-F238E27FC236}">
                <a16:creationId xmlns:a16="http://schemas.microsoft.com/office/drawing/2014/main" id="{C2C1FC11-73DF-9345-8E76-85EFFE5702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965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59980CFB-0C59-D442-BD5C-4CCD8D33BC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18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5" descr="C:\Users\dev\Desktop\xx.png">
            <a:extLst>
              <a:ext uri="{FF2B5EF4-FFF2-40B4-BE49-F238E27FC236}">
                <a16:creationId xmlns:a16="http://schemas.microsoft.com/office/drawing/2014/main" id="{7BA6055F-FF42-FE4D-AF48-50B8AFA6B6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78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B5F3EB2-7455-8349-AC29-02A11F2CE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D4AF3-728F-BC4C-8776-EC77AD86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4DF001-BF20-C145-82D4-979262E2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C54D28-DAA5-3C4D-B808-CFCE3A21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0B0421-D3D9-ED48-84A3-6920D98C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:\Users\dev\Desktop\xx.png">
            <a:extLst>
              <a:ext uri="{FF2B5EF4-FFF2-40B4-BE49-F238E27FC236}">
                <a16:creationId xmlns:a16="http://schemas.microsoft.com/office/drawing/2014/main" id="{E3F3C07A-9A86-6A48-9C7D-4BEB184C7D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753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343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C:\Users\dev\Desktop\xx.png">
            <a:extLst>
              <a:ext uri="{FF2B5EF4-FFF2-40B4-BE49-F238E27FC236}">
                <a16:creationId xmlns:a16="http://schemas.microsoft.com/office/drawing/2014/main" id="{7C8E0B14-F38B-5047-BAE4-776B8B937D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5" descr="C:\Users\dev\Desktop\xx.png">
            <a:extLst>
              <a:ext uri="{FF2B5EF4-FFF2-40B4-BE49-F238E27FC236}">
                <a16:creationId xmlns:a16="http://schemas.microsoft.com/office/drawing/2014/main" id="{C5E37270-E617-D346-A348-531DC0ECD1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83" y="18818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38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A8B5B-5320-C247-A545-77F6BD27F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9CE746-C01B-EF48-B067-BA81D6FBA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33D188-A7EC-3A42-80EA-B7827E08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820B9E-9072-3743-B598-B180E12B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4CC0B-5DE3-AE4B-9C7A-C66AF0D2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7302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C2503-E6A3-7E40-9621-367EBB45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996A0-EB19-0A47-9CBD-E8F66EDD1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73224-577C-7E4F-9D99-4F47853B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09DBA-B9BF-7348-A8F6-A49F39DC6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AC053F-AFE4-C24E-A569-594C8DE8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42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1B92FA-5F75-0A43-82EA-7485EBA5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8893C-C2A9-6745-AA31-C1E15B9D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02245B-6D1E-3147-B9E1-1D7DF9E1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F147B5-38EA-3242-8431-57F04FE8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E8B743-1AD2-DA49-A215-3213263EB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5446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A6E70-6B6C-1E48-B987-2D922ECC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E24BDF-F2BD-FC4D-8113-6013B960A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BD674B-4614-1E4D-A8F1-10F3846CB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1F7467-D9CB-7D41-803F-029E7798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209D3A-F300-4B4C-82E5-A58D88B59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09F258-84FC-074B-927A-CCE0B9A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38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40DFA-962B-0E48-879B-1510C396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FC1D0E-C572-6942-9C18-E6F2D4088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6D250E-742E-E346-BE4E-562EEE14E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A94FFA-D66F-5447-AD36-794E6B117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1C16F4-67CC-B54D-AB09-884B5F3D7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5CEC6A-10C0-B049-84D2-6348699F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559DEA-A109-9446-A31D-C50968A8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F4D85C-077F-1448-8C34-30C44A7B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8933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706A-DA24-6445-AF30-CAFB69C2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200782-0654-3845-82EA-706DA5B3E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BBD2CF-B139-694E-817F-5C2E59E5C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5F679A-C188-5742-8000-BE94DFA1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5587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5782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3BB0E-278F-9C48-AC0C-1D0CDAFE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3EC6A6-0D6A-4C4F-8867-48C6A7FE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E895CD-81E1-894F-A30D-0CD72614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2EF95C-8A04-4F44-BB31-4827622A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1D9FA-13B4-7347-96BE-D31BE72E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590C50-7E27-E145-90AC-30D3975F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6677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59A8C-C8E9-A843-B403-2377A3E46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5563FF-3514-944B-BE74-0E398D71F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C31E6-3C50-3140-B118-53B88E8C8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6AC7AE-09CA-624A-AAC9-63C25368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F13757-681F-9C44-9670-75CF0EA64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DDB0CC-9A16-C746-ABFD-D7CA2E89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8762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2B3A-88DC-1F4B-98EC-7977821F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FEB7C-6EC8-824E-A602-98A68DD5C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FF461-7767-2F4C-86BA-73115224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C75AD2-7E8B-5449-9A77-BDF4950F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210EE-FE2D-8946-B125-09AC3521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38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C3CE4D-B86A-BC40-BE45-71EB69A03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09071B-93A3-7848-8BB4-6F305FFC0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0A4024-379C-384B-8EC6-E7B27E0E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7DE10-3977-134E-A906-D9FF5A3A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27543B-EE07-AB46-8A51-C05D1792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1847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751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236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88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372EB3-0FB4-104C-8752-25E5B6CE510A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EA52E8-6FF6-174D-9ED4-5DB614DBA4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5A8247-0CB3-604C-BC8D-5651E7E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7B5ACF-3F4E-4D45-99FD-A2884D169405}" type="datetimeFigureOut">
              <a:rPr kumimoji="1" lang="zh-CN" altLang="en-US" smtClean="0"/>
              <a:t>2019/5/19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5ACEBB-9AE2-F941-8F7E-B3FDDD09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219D94-CCF0-3A4E-B359-571CAA20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25A2B-828B-7547-B536-EE922FE68B4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999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9459" y="1380675"/>
            <a:ext cx="4343398" cy="4343398"/>
          </a:xfrm>
          <a:custGeom>
            <a:avLst/>
            <a:gdLst>
              <a:gd name="connsiteX0" fmla="*/ 2171699 w 4343398"/>
              <a:gd name="connsiteY0" fmla="*/ 0 h 4343398"/>
              <a:gd name="connsiteX1" fmla="*/ 4343398 w 4343398"/>
              <a:gd name="connsiteY1" fmla="*/ 2171699 h 4343398"/>
              <a:gd name="connsiteX2" fmla="*/ 2171699 w 4343398"/>
              <a:gd name="connsiteY2" fmla="*/ 4343398 h 4343398"/>
              <a:gd name="connsiteX3" fmla="*/ 0 w 4343398"/>
              <a:gd name="connsiteY3" fmla="*/ 2171699 h 4343398"/>
              <a:gd name="connsiteX4" fmla="*/ 2171699 w 4343398"/>
              <a:gd name="connsiteY4" fmla="*/ 0 h 434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8" h="4343398">
                <a:moveTo>
                  <a:pt x="2171699" y="0"/>
                </a:moveTo>
                <a:cubicBezTo>
                  <a:pt x="3371095" y="0"/>
                  <a:pt x="4343398" y="972303"/>
                  <a:pt x="4343398" y="2171699"/>
                </a:cubicBezTo>
                <a:cubicBezTo>
                  <a:pt x="4343398" y="3371095"/>
                  <a:pt x="3371095" y="4343398"/>
                  <a:pt x="2171699" y="4343398"/>
                </a:cubicBezTo>
                <a:cubicBezTo>
                  <a:pt x="972303" y="4343398"/>
                  <a:pt x="0" y="3371095"/>
                  <a:pt x="0" y="2171699"/>
                </a:cubicBezTo>
                <a:cubicBezTo>
                  <a:pt x="0" y="972303"/>
                  <a:pt x="972303" y="0"/>
                  <a:pt x="2171699" y="0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  <a:effectLst>
            <a:outerShdw blurRad="952500" dist="6477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695" y="0"/>
            <a:ext cx="5449307" cy="6858000"/>
          </a:xfrm>
          <a:custGeom>
            <a:avLst/>
            <a:gdLst>
              <a:gd name="connsiteX0" fmla="*/ 1035809 w 5449307"/>
              <a:gd name="connsiteY0" fmla="*/ 0 h 6858000"/>
              <a:gd name="connsiteX1" fmla="*/ 5449307 w 5449307"/>
              <a:gd name="connsiteY1" fmla="*/ 0 h 6858000"/>
              <a:gd name="connsiteX2" fmla="*/ 5449307 w 5449307"/>
              <a:gd name="connsiteY2" fmla="*/ 6858000 h 6858000"/>
              <a:gd name="connsiteX3" fmla="*/ 2850176 w 5449307"/>
              <a:gd name="connsiteY3" fmla="*/ 6858000 h 6858000"/>
              <a:gd name="connsiteX4" fmla="*/ 2823744 w 5449307"/>
              <a:gd name="connsiteY4" fmla="*/ 6807034 h 6858000"/>
              <a:gd name="connsiteX5" fmla="*/ 1622 w 5449307"/>
              <a:gd name="connsiteY5" fmla="*/ 3066067 h 6858000"/>
              <a:gd name="connsiteX6" fmla="*/ 1000369 w 5449307"/>
              <a:gd name="connsiteY6" fmla="*/ 120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9307" h="6858000">
                <a:moveTo>
                  <a:pt x="1035809" y="0"/>
                </a:moveTo>
                <a:lnTo>
                  <a:pt x="5449307" y="0"/>
                </a:lnTo>
                <a:lnTo>
                  <a:pt x="5449307" y="6858000"/>
                </a:lnTo>
                <a:lnTo>
                  <a:pt x="2850176" y="6858000"/>
                </a:lnTo>
                <a:lnTo>
                  <a:pt x="2823744" y="6807034"/>
                </a:lnTo>
                <a:cubicBezTo>
                  <a:pt x="2261088" y="5829973"/>
                  <a:pt x="43562" y="4807683"/>
                  <a:pt x="1622" y="3066067"/>
                </a:cubicBezTo>
                <a:cubicBezTo>
                  <a:pt x="-40319" y="1324452"/>
                  <a:pt x="742889" y="853318"/>
                  <a:pt x="1000369" y="1209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dev\Desktop\xx.png">
            <a:extLst>
              <a:ext uri="{FF2B5EF4-FFF2-40B4-BE49-F238E27FC236}">
                <a16:creationId xmlns:a16="http://schemas.microsoft.com/office/drawing/2014/main" id="{76A7D728-B7D0-7142-9CF9-6D8DE1B82C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859" y="0"/>
            <a:ext cx="1174376" cy="11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98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1218565" rtl="0" eaLnBrk="1" latinLnBrk="1" hangingPunct="1">
        <a:spcBef>
          <a:spcPct val="0"/>
        </a:spcBef>
        <a:buNone/>
        <a:defRPr sz="4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592DC-45C0-8340-8458-625B81B9E554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34EDA-DBA8-2447-A2CA-CCBEB44D2E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93" r:id="rId11"/>
    <p:sldLayoutId id="2147483678" r:id="rId12"/>
    <p:sldLayoutId id="2147483679" r:id="rId13"/>
    <p:sldLayoutId id="2147483680" r:id="rId14"/>
    <p:sldLayoutId id="214748369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6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5" r:id="rId12"/>
    <p:sldLayoutId id="2147483696" r:id="rId13"/>
    <p:sldLayoutId id="214748369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2.jp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4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7810678" y="3576809"/>
            <a:ext cx="1263587" cy="3961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905347" y="1056864"/>
            <a:ext cx="9555982" cy="2387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从四个视角理解</a:t>
            </a:r>
            <a:r>
              <a:rPr lang="en-US" altLang="zh-CN" sz="4000" dirty="0">
                <a:solidFill>
                  <a:schemeClr val="bg1"/>
                </a:solidFill>
              </a:rPr>
              <a:t>Android Activity</a:t>
            </a:r>
            <a:r>
              <a:rPr lang="zh-CN" altLang="en-US" sz="4000" dirty="0">
                <a:solidFill>
                  <a:schemeClr val="bg1"/>
                </a:solidFill>
              </a:rPr>
              <a:t>启动模式</a:t>
            </a:r>
            <a:endParaRPr lang="en-US" sz="4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3338" y="3986317"/>
            <a:ext cx="111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2019.05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0A4D66-3B40-2B4A-8800-D8D9FA0DDACF}"/>
              </a:ext>
            </a:extLst>
          </p:cNvPr>
          <p:cNvSpPr txBox="1"/>
          <p:nvPr/>
        </p:nvSpPr>
        <p:spPr>
          <a:xfrm>
            <a:off x="5449824" y="5056632"/>
            <a:ext cx="5998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20:00</a:t>
            </a:r>
            <a:r>
              <a:rPr kumimoji="1" lang="zh-CN" altLang="en-US" sz="3200" dirty="0"/>
              <a:t>课程正式开始</a:t>
            </a:r>
          </a:p>
        </p:txBody>
      </p:sp>
    </p:spTree>
    <p:extLst>
      <p:ext uri="{BB962C8B-B14F-4D97-AF65-F5344CB8AC3E}">
        <p14:creationId xmlns:p14="http://schemas.microsoft.com/office/powerpoint/2010/main" val="40901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EDEEE-7A84-074B-91A4-7A1813C2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 2.3 </a:t>
            </a:r>
            <a:r>
              <a:rPr kumimoji="1" lang="en-US" altLang="zh-CN" dirty="0" err="1"/>
              <a:t>Laucher</a:t>
            </a:r>
            <a:r>
              <a:rPr kumimoji="1" lang="zh-CN" altLang="en-US"/>
              <a:t>启动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7443C0-6BAC-A145-9FC7-1D965FA5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5" y="1348539"/>
            <a:ext cx="2388522" cy="42454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EE40B48-5A56-D94E-8020-0248B8C80C32}"/>
              </a:ext>
            </a:extLst>
          </p:cNvPr>
          <p:cNvSpPr txBox="1"/>
          <p:nvPr/>
        </p:nvSpPr>
        <p:spPr>
          <a:xfrm>
            <a:off x="927192" y="5763220"/>
            <a:ext cx="2052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Laucher</a:t>
            </a:r>
            <a:r>
              <a:rPr kumimoji="1" lang="zh-CN" altLang="en-US" dirty="0"/>
              <a:t>启动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不存在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已经存在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27E907-5E2E-6649-BABD-2791F8F2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55" y="1826877"/>
            <a:ext cx="8552595" cy="237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98794842"/>
              </p:ext>
            </p:extLst>
          </p:nvPr>
        </p:nvGraphicFramePr>
        <p:xfrm>
          <a:off x="2438400" y="1424571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93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3.1</a:t>
            </a:r>
            <a:r>
              <a:rPr lang="zh-CN" altLang="en-US" dirty="0"/>
              <a:t>、</a:t>
            </a:r>
            <a:r>
              <a:rPr lang="en-US" altLang="zh-CN" dirty="0"/>
              <a:t>Activity</a:t>
            </a:r>
            <a:r>
              <a:rPr lang="zh-CN" altLang="en-US" dirty="0"/>
              <a:t>和</a:t>
            </a:r>
            <a:r>
              <a:rPr lang="en-US" altLang="zh-CN" dirty="0"/>
              <a:t>Fragment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2C476-9E83-414B-9D60-84E4AFBE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6" y="2285057"/>
            <a:ext cx="5353698" cy="30879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4C77B1-FBED-4E4E-BB2B-447F309B9CE0}"/>
              </a:ext>
            </a:extLst>
          </p:cNvPr>
          <p:cNvSpPr/>
          <p:nvPr/>
        </p:nvSpPr>
        <p:spPr>
          <a:xfrm>
            <a:off x="655216" y="1254179"/>
            <a:ext cx="103922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Fragment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是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Android3.0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后引入的一个新的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API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，他出现的初衷是为了适应大屏幕的平板电脑， 当然现在他仍然是平板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APP UI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设计的宠儿，而且我们普通手机开发也会加入这个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Fragment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 我们可以把他看成一个小型的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Activity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，又称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Activity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片段！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6DFD44-18EB-6845-AEF6-022E962F54DF}"/>
              </a:ext>
            </a:extLst>
          </p:cNvPr>
          <p:cNvSpPr txBox="1"/>
          <p:nvPr/>
        </p:nvSpPr>
        <p:spPr>
          <a:xfrm>
            <a:off x="1119672" y="5543190"/>
            <a:ext cx="11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平板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8B9F4D-170D-0E48-B9E9-4BC72EBDB597}"/>
              </a:ext>
            </a:extLst>
          </p:cNvPr>
          <p:cNvSpPr txBox="1"/>
          <p:nvPr/>
        </p:nvSpPr>
        <p:spPr>
          <a:xfrm>
            <a:off x="4080587" y="5543190"/>
            <a:ext cx="114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解耦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EFD975-3EA5-0048-8A07-A9482FBB5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01" y="1979496"/>
            <a:ext cx="4537785" cy="19482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E8B62E-0CB5-074C-8290-03AC9A42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901" y="4095735"/>
            <a:ext cx="4143693" cy="19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3.2</a:t>
            </a:r>
            <a:r>
              <a:rPr lang="zh-CN" altLang="en-US" dirty="0"/>
              <a:t>、</a:t>
            </a:r>
            <a:r>
              <a:rPr lang="en-US" altLang="zh-CN" dirty="0"/>
              <a:t>Activity</a:t>
            </a:r>
            <a:r>
              <a:rPr lang="zh-CN" altLang="en-US" dirty="0"/>
              <a:t>的生命周期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FB32D-1D6F-6A41-AF9E-4FAB0A06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518" y="2323323"/>
            <a:ext cx="5180603" cy="2505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387CB6-C2C2-D943-B5ED-0A99DDC3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67" y="1279872"/>
            <a:ext cx="3992446" cy="51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3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B91F0-CBD3-C44E-BA93-0C57CABB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3.3</a:t>
            </a:r>
            <a:r>
              <a:rPr kumimoji="1" lang="zh-CN" altLang="en-US" dirty="0"/>
              <a:t> 相邻状态之间的区别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31963A-3890-6548-9959-0E397BCA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5616"/>
            <a:ext cx="5728442" cy="47679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487997D-E09E-4C49-8B26-6D7CC8D1C4C7}"/>
              </a:ext>
            </a:extLst>
          </p:cNvPr>
          <p:cNvSpPr/>
          <p:nvPr/>
        </p:nvSpPr>
        <p:spPr>
          <a:xfrm>
            <a:off x="5657461" y="1457865"/>
            <a:ext cx="6534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1.onCreate</a:t>
            </a:r>
            <a:r>
              <a:rPr lang="zh-CN" altLang="en-US" sz="1200" b="1" dirty="0"/>
              <a:t>和</a:t>
            </a:r>
            <a:r>
              <a:rPr lang="en-US" altLang="zh-CN" sz="1200" b="1" dirty="0" err="1"/>
              <a:t>onStart</a:t>
            </a:r>
            <a:r>
              <a:rPr lang="zh-CN" altLang="en-US" sz="1200" b="1" dirty="0"/>
              <a:t>之间有什么区别？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）可见与不可见的区别。前者不可见，后者可见。</a:t>
            </a:r>
            <a:br>
              <a:rPr lang="zh-CN" altLang="en-US" sz="1200" dirty="0"/>
            </a:br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）执行次数的区别。</a:t>
            </a:r>
            <a:r>
              <a:rPr lang="en-US" altLang="zh-CN" sz="1200" dirty="0" err="1"/>
              <a:t>onCreate</a:t>
            </a:r>
            <a:r>
              <a:rPr lang="zh-CN" altLang="en-US" sz="1200" dirty="0"/>
              <a:t>方法只在</a:t>
            </a:r>
            <a:r>
              <a:rPr lang="en-US" altLang="zh-CN" sz="1200" dirty="0"/>
              <a:t>Activity</a:t>
            </a:r>
            <a:r>
              <a:rPr lang="zh-CN" altLang="en-US" sz="1200" dirty="0"/>
              <a:t>创建时执行一次，而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方法在</a:t>
            </a:r>
            <a:r>
              <a:rPr lang="en-US" altLang="zh-CN" sz="1200" dirty="0"/>
              <a:t>Activity</a:t>
            </a:r>
            <a:r>
              <a:rPr lang="zh-CN" altLang="en-US" sz="1200" dirty="0"/>
              <a:t>的切换以及按</a:t>
            </a:r>
            <a:r>
              <a:rPr lang="en-US" altLang="zh-CN" sz="1200" dirty="0"/>
              <a:t>Home</a:t>
            </a:r>
            <a:r>
              <a:rPr lang="zh-CN" altLang="en-US" sz="1200" dirty="0"/>
              <a:t>键返回桌面再切回应用的过程中被多次调用。因此</a:t>
            </a:r>
            <a:r>
              <a:rPr lang="en-US" altLang="zh-CN" sz="1200" dirty="0"/>
              <a:t>Bundle</a:t>
            </a:r>
            <a:r>
              <a:rPr lang="zh-CN" altLang="en-US" sz="1200" dirty="0"/>
              <a:t>数据的恢复在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中进行比</a:t>
            </a:r>
            <a:r>
              <a:rPr lang="en-US" altLang="zh-CN" sz="1200" dirty="0" err="1"/>
              <a:t>onCreate</a:t>
            </a:r>
            <a:r>
              <a:rPr lang="zh-CN" altLang="en-US" sz="1200" dirty="0"/>
              <a:t>中执行更合适。</a:t>
            </a:r>
            <a:br>
              <a:rPr lang="zh-CN" altLang="en-US" sz="1200" dirty="0"/>
            </a:br>
            <a:r>
              <a:rPr lang="zh-CN" altLang="en-US" sz="1200" dirty="0"/>
              <a:t>（</a:t>
            </a:r>
            <a:r>
              <a:rPr lang="en-US" altLang="zh-CN" sz="1200" dirty="0"/>
              <a:t>3</a:t>
            </a:r>
            <a:r>
              <a:rPr lang="zh-CN" altLang="en-US" sz="1200" dirty="0"/>
              <a:t>）</a:t>
            </a:r>
            <a:r>
              <a:rPr lang="en-US" altLang="zh-CN" sz="1200" dirty="0" err="1"/>
              <a:t>onCreate</a:t>
            </a:r>
            <a:r>
              <a:rPr lang="zh-CN" altLang="en-US" sz="1200" dirty="0"/>
              <a:t>能做的事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其实都能做，但是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能做的事</a:t>
            </a:r>
            <a:r>
              <a:rPr lang="en-US" altLang="zh-CN" sz="1200" dirty="0" err="1"/>
              <a:t>onCreate</a:t>
            </a:r>
            <a:r>
              <a:rPr lang="zh-CN" altLang="en-US" sz="1200" dirty="0"/>
              <a:t>却未必适合做。如前文所说的，</a:t>
            </a:r>
            <a:r>
              <a:rPr lang="en-US" altLang="zh-CN" sz="1200" dirty="0" err="1"/>
              <a:t>setContentView</a:t>
            </a:r>
            <a:r>
              <a:rPr lang="zh-CN" altLang="en-US" sz="1200" dirty="0"/>
              <a:t>和资源初始化在两者都能做，然而想动画的初始化在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中做比较好。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68143C-8AB5-EF4C-A7CF-0D3C59E28CBE}"/>
              </a:ext>
            </a:extLst>
          </p:cNvPr>
          <p:cNvSpPr/>
          <p:nvPr/>
        </p:nvSpPr>
        <p:spPr>
          <a:xfrm>
            <a:off x="5657460" y="3163853"/>
            <a:ext cx="6602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2.onStart</a:t>
            </a:r>
            <a:r>
              <a:rPr lang="zh-CN" altLang="en-US" sz="1200" b="1" dirty="0"/>
              <a:t>方法和</a:t>
            </a:r>
            <a:r>
              <a:rPr lang="en-US" altLang="zh-CN" sz="1200" b="1" dirty="0" err="1"/>
              <a:t>onResume</a:t>
            </a:r>
            <a:r>
              <a:rPr lang="zh-CN" altLang="en-US" sz="1200" b="1" dirty="0"/>
              <a:t>方法有什么区别？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）是否在前台。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方法中</a:t>
            </a:r>
            <a:r>
              <a:rPr lang="en-US" altLang="zh-CN" sz="1200" dirty="0"/>
              <a:t>Activity</a:t>
            </a:r>
            <a:r>
              <a:rPr lang="zh-CN" altLang="en-US" sz="1200" dirty="0"/>
              <a:t>可见但不在前台，不可交互，而在</a:t>
            </a:r>
            <a:r>
              <a:rPr lang="en-US" altLang="zh-CN" sz="1200" dirty="0" err="1"/>
              <a:t>onResume</a:t>
            </a:r>
            <a:r>
              <a:rPr lang="zh-CN" altLang="en-US" sz="1200" dirty="0"/>
              <a:t>中在前台。</a:t>
            </a:r>
            <a:br>
              <a:rPr lang="zh-CN" altLang="en-US" sz="1200" dirty="0"/>
            </a:br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）职责不同，</a:t>
            </a:r>
            <a:r>
              <a:rPr lang="en-US" altLang="zh-CN" sz="1200" dirty="0" err="1"/>
              <a:t>onStart</a:t>
            </a:r>
            <a:r>
              <a:rPr lang="zh-CN" altLang="en-US" sz="1200" dirty="0"/>
              <a:t>方法中主要还是进行初始化工作，而</a:t>
            </a:r>
            <a:r>
              <a:rPr lang="en-US" altLang="zh-CN" sz="1200" dirty="0" err="1"/>
              <a:t>onResume</a:t>
            </a:r>
            <a:r>
              <a:rPr lang="zh-CN" altLang="en-US" sz="1200" dirty="0"/>
              <a:t>方法，根据官方的建议，可以做开启动画和独占设备的操作。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9704E8-020F-2243-922C-09EB8369822A}"/>
              </a:ext>
            </a:extLst>
          </p:cNvPr>
          <p:cNvSpPr/>
          <p:nvPr/>
        </p:nvSpPr>
        <p:spPr>
          <a:xfrm>
            <a:off x="5657460" y="4131178"/>
            <a:ext cx="6534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/>
              <a:t>3.onPause</a:t>
            </a:r>
            <a:r>
              <a:rPr lang="zh-CN" altLang="en-US" sz="1200" b="1" dirty="0"/>
              <a:t>方法和</a:t>
            </a:r>
            <a:r>
              <a:rPr lang="en-US" altLang="zh-CN" sz="1200" b="1" dirty="0" err="1"/>
              <a:t>onStop</a:t>
            </a:r>
            <a:r>
              <a:rPr lang="zh-CN" altLang="en-US" sz="1200" b="1" dirty="0"/>
              <a:t>方法有什么区别？</a:t>
            </a:r>
          </a:p>
          <a:p>
            <a:r>
              <a:rPr lang="zh-CN" altLang="en-US" sz="1200" dirty="0"/>
              <a:t>（</a:t>
            </a:r>
            <a:r>
              <a:rPr lang="en-US" altLang="zh-CN" sz="1200" dirty="0"/>
              <a:t>1</a:t>
            </a:r>
            <a:r>
              <a:rPr lang="zh-CN" altLang="en-US" sz="1200" dirty="0"/>
              <a:t>）是否可见。</a:t>
            </a:r>
            <a:r>
              <a:rPr lang="en-US" altLang="zh-CN" sz="1200" dirty="0" err="1"/>
              <a:t>onPause</a:t>
            </a:r>
            <a:r>
              <a:rPr lang="zh-CN" altLang="en-US" sz="1200" dirty="0"/>
              <a:t>时</a:t>
            </a:r>
            <a:r>
              <a:rPr lang="en-US" altLang="zh-CN" sz="1200" dirty="0"/>
              <a:t>Activity</a:t>
            </a:r>
            <a:r>
              <a:rPr lang="zh-CN" altLang="en-US" sz="1200" dirty="0"/>
              <a:t>可见，</a:t>
            </a:r>
            <a:r>
              <a:rPr lang="en-US" altLang="zh-CN" sz="1200" dirty="0" err="1"/>
              <a:t>onStop</a:t>
            </a:r>
            <a:r>
              <a:rPr lang="zh-CN" altLang="en-US" sz="1200" dirty="0"/>
              <a:t>时</a:t>
            </a:r>
            <a:r>
              <a:rPr lang="en-US" altLang="zh-CN" sz="1200" dirty="0"/>
              <a:t>Activity</a:t>
            </a:r>
            <a:r>
              <a:rPr lang="zh-CN" altLang="en-US" sz="1200" dirty="0"/>
              <a:t>不可见，但</a:t>
            </a:r>
            <a:r>
              <a:rPr lang="en-US" altLang="zh-CN" sz="1200" dirty="0"/>
              <a:t>Activity</a:t>
            </a:r>
            <a:r>
              <a:rPr lang="zh-CN" altLang="en-US" sz="1200" dirty="0"/>
              <a:t>对象还在内存中。</a:t>
            </a:r>
            <a:br>
              <a:rPr lang="zh-CN" altLang="en-US" sz="1200" dirty="0"/>
            </a:br>
            <a:r>
              <a:rPr lang="zh-CN" altLang="en-US" sz="1200" dirty="0"/>
              <a:t>（</a:t>
            </a:r>
            <a:r>
              <a:rPr lang="en-US" altLang="zh-CN" sz="1200" dirty="0"/>
              <a:t>2</a:t>
            </a:r>
            <a:r>
              <a:rPr lang="zh-CN" altLang="en-US" sz="1200" dirty="0"/>
              <a:t>）在系统内存不足的时候可能不会执行</a:t>
            </a:r>
            <a:r>
              <a:rPr lang="en-US" altLang="zh-CN" sz="1200" dirty="0" err="1"/>
              <a:t>onStop</a:t>
            </a:r>
            <a:r>
              <a:rPr lang="zh-CN" altLang="en-US" sz="1200" dirty="0"/>
              <a:t>方法，因此程序状态的保存、独占设备和动画的关闭、以及一些数据的保存最好在</a:t>
            </a:r>
            <a:r>
              <a:rPr lang="en-US" altLang="zh-CN" sz="1200" dirty="0" err="1"/>
              <a:t>onPause</a:t>
            </a:r>
            <a:r>
              <a:rPr lang="zh-CN" altLang="en-US" sz="1200" dirty="0"/>
              <a:t>中进行，但要注意不能太耗时。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C74286-EE89-C14D-BA58-5FDB0AEB9A9A}"/>
              </a:ext>
            </a:extLst>
          </p:cNvPr>
          <p:cNvSpPr/>
          <p:nvPr/>
        </p:nvSpPr>
        <p:spPr>
          <a:xfrm>
            <a:off x="5657460" y="5098503"/>
            <a:ext cx="6534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2F2F2F"/>
                </a:solidFill>
                <a:latin typeface="-apple-system"/>
              </a:rPr>
              <a:t>4.onStop</a:t>
            </a:r>
            <a:r>
              <a:rPr lang="zh-CN" altLang="en-US" sz="1200" b="1" dirty="0">
                <a:solidFill>
                  <a:srgbClr val="2F2F2F"/>
                </a:solidFill>
                <a:latin typeface="-apple-system"/>
              </a:rPr>
              <a:t>方法和</a:t>
            </a:r>
            <a:r>
              <a:rPr lang="en-US" altLang="zh-CN" sz="1200" b="1" dirty="0" err="1">
                <a:solidFill>
                  <a:srgbClr val="2F2F2F"/>
                </a:solidFill>
                <a:latin typeface="-apple-system"/>
              </a:rPr>
              <a:t>onDestroy</a:t>
            </a:r>
            <a:r>
              <a:rPr lang="zh-CN" altLang="en-US" sz="1200" b="1" dirty="0">
                <a:solidFill>
                  <a:srgbClr val="2F2F2F"/>
                </a:solidFill>
                <a:latin typeface="-apple-system"/>
              </a:rPr>
              <a:t>方法有什么区别？</a:t>
            </a:r>
          </a:p>
          <a:p>
            <a:r>
              <a:rPr lang="en-US" altLang="zh-CN" sz="1200" dirty="0" err="1">
                <a:solidFill>
                  <a:srgbClr val="2F2F2F"/>
                </a:solidFill>
                <a:latin typeface="-apple-system"/>
              </a:rPr>
              <a:t>onStop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阶段</a:t>
            </a:r>
            <a:r>
              <a:rPr lang="en-US" altLang="zh-CN" sz="1200" dirty="0">
                <a:solidFill>
                  <a:srgbClr val="2F2F2F"/>
                </a:solidFill>
                <a:latin typeface="-apple-system"/>
              </a:rPr>
              <a:t>Activity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还没有被销毁，对象还在内存中，此时可以通过切换</a:t>
            </a:r>
            <a:r>
              <a:rPr lang="en-US" altLang="zh-CN" sz="1200" dirty="0">
                <a:solidFill>
                  <a:srgbClr val="2F2F2F"/>
                </a:solidFill>
                <a:latin typeface="-apple-system"/>
              </a:rPr>
              <a:t>Activity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再次回到该</a:t>
            </a:r>
            <a:r>
              <a:rPr lang="en-US" altLang="zh-CN" sz="1200" dirty="0">
                <a:solidFill>
                  <a:srgbClr val="2F2F2F"/>
                </a:solidFill>
                <a:latin typeface="-apple-system"/>
              </a:rPr>
              <a:t>Activity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，而</a:t>
            </a:r>
            <a:r>
              <a:rPr lang="en-US" altLang="zh-CN" sz="1200" dirty="0" err="1">
                <a:solidFill>
                  <a:srgbClr val="2F2F2F"/>
                </a:solidFill>
                <a:latin typeface="-apple-system"/>
              </a:rPr>
              <a:t>onDestroy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阶段</a:t>
            </a:r>
            <a:r>
              <a:rPr lang="en-US" altLang="zh-CN" sz="1200" dirty="0" err="1">
                <a:solidFill>
                  <a:srgbClr val="2F2F2F"/>
                </a:solidFill>
                <a:latin typeface="-apple-system"/>
              </a:rPr>
              <a:t>Acivity</a:t>
            </a:r>
            <a:r>
              <a:rPr lang="zh-CN" altLang="en-US" sz="1200" dirty="0">
                <a:solidFill>
                  <a:srgbClr val="2F2F2F"/>
                </a:solidFill>
                <a:latin typeface="-apple-system"/>
              </a:rPr>
              <a:t>被销毁</a:t>
            </a:r>
            <a:endParaRPr lang="zh-CN" altLang="en-US" sz="1200" b="0" i="0" dirty="0">
              <a:solidFill>
                <a:srgbClr val="2F2F2F"/>
              </a:solidFill>
              <a:effectLst/>
              <a:latin typeface="-apple-system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F5D7F4-2C3D-8248-AEA7-2798B21AAB1D}"/>
              </a:ext>
            </a:extLst>
          </p:cNvPr>
          <p:cNvSpPr txBox="1"/>
          <p:nvPr/>
        </p:nvSpPr>
        <p:spPr>
          <a:xfrm>
            <a:off x="569167" y="6083559"/>
            <a:ext cx="1259632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启动</a:t>
            </a:r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27665F-496A-964A-850D-084CB81005B5}"/>
              </a:ext>
            </a:extLst>
          </p:cNvPr>
          <p:cNvSpPr txBox="1"/>
          <p:nvPr/>
        </p:nvSpPr>
        <p:spPr>
          <a:xfrm>
            <a:off x="3716693" y="6083558"/>
            <a:ext cx="1259632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返回</a:t>
            </a:r>
            <a:r>
              <a:rPr kumimoji="1" lang="en-US" altLang="zh-CN" dirty="0"/>
              <a:t>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193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DD9F3-164D-2D4D-929F-17CBCB42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3.4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onNewIntent</a:t>
            </a:r>
            <a:r>
              <a:rPr kumimoji="1" lang="zh-CN" altLang="en-US" dirty="0"/>
              <a:t>的生命周期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C8C375-A2F0-394C-8FC0-8006A15C0222}"/>
              </a:ext>
            </a:extLst>
          </p:cNvPr>
          <p:cNvGrpSpPr/>
          <p:nvPr/>
        </p:nvGrpSpPr>
        <p:grpSpPr>
          <a:xfrm>
            <a:off x="1313937" y="1365900"/>
            <a:ext cx="3883212" cy="5094514"/>
            <a:chOff x="912721" y="1390262"/>
            <a:chExt cx="3883212" cy="509451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2B7A846-6EAE-3442-B075-75B2E2D2CA60}"/>
                </a:ext>
              </a:extLst>
            </p:cNvPr>
            <p:cNvGrpSpPr/>
            <p:nvPr/>
          </p:nvGrpSpPr>
          <p:grpSpPr>
            <a:xfrm>
              <a:off x="912721" y="1390262"/>
              <a:ext cx="3611395" cy="5094514"/>
              <a:chOff x="399538" y="1343609"/>
              <a:chExt cx="3611395" cy="5094514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A2B4DF37-0497-F041-8B2A-9BC2A2D0077B}"/>
                  </a:ext>
                </a:extLst>
              </p:cNvPr>
              <p:cNvGrpSpPr/>
              <p:nvPr/>
            </p:nvGrpSpPr>
            <p:grpSpPr>
              <a:xfrm>
                <a:off x="399538" y="1343609"/>
                <a:ext cx="3611395" cy="5094514"/>
                <a:chOff x="399538" y="1343609"/>
                <a:chExt cx="3611395" cy="5094514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D59503BC-DF2B-464F-8595-D2C43E3610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9538" y="1343609"/>
                  <a:ext cx="3611395" cy="5094514"/>
                </a:xfrm>
                <a:prstGeom prst="rect">
                  <a:avLst/>
                </a:prstGeom>
              </p:spPr>
            </p:pic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5A1FEE9D-9F8A-C14D-BDD1-EFAECBA4E6A2}"/>
                    </a:ext>
                  </a:extLst>
                </p:cNvPr>
                <p:cNvSpPr txBox="1"/>
                <p:nvPr/>
              </p:nvSpPr>
              <p:spPr>
                <a:xfrm>
                  <a:off x="2883158" y="1847461"/>
                  <a:ext cx="99837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000" dirty="0" err="1"/>
                    <a:t>singleInstance</a:t>
                  </a:r>
                  <a:endParaRPr kumimoji="1" lang="en-US" altLang="zh-CN" sz="1000" dirty="0"/>
                </a:p>
                <a:p>
                  <a:r>
                    <a:rPr kumimoji="1" lang="en-US" altLang="zh-CN" sz="1000" dirty="0" err="1"/>
                    <a:t>singleTop</a:t>
                  </a:r>
                  <a:endParaRPr kumimoji="1" lang="zh-CN" altLang="en-US" sz="1000" dirty="0"/>
                </a:p>
              </p:txBody>
            </p: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CEDEDC1-6B9E-764E-9094-8B77D7B8ECCD}"/>
                  </a:ext>
                </a:extLst>
              </p:cNvPr>
              <p:cNvSpPr txBox="1"/>
              <p:nvPr/>
            </p:nvSpPr>
            <p:spPr>
              <a:xfrm>
                <a:off x="2258008" y="3132791"/>
                <a:ext cx="9330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err="1"/>
                  <a:t>singleInstance</a:t>
                </a:r>
                <a:endParaRPr kumimoji="1" lang="zh-CN" altLang="en-US" sz="1000" dirty="0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2AD9A1B-ABE9-FC4F-9628-27F2B356A672}"/>
                </a:ext>
              </a:extLst>
            </p:cNvPr>
            <p:cNvSpPr txBox="1"/>
            <p:nvPr/>
          </p:nvSpPr>
          <p:spPr>
            <a:xfrm>
              <a:off x="2771191" y="5467738"/>
              <a:ext cx="20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/>
                <a:t>由不可见到可见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46CC174-FD73-2545-91D5-63828A8538E8}"/>
                </a:ext>
              </a:extLst>
            </p:cNvPr>
            <p:cNvSpPr txBox="1"/>
            <p:nvPr/>
          </p:nvSpPr>
          <p:spPr>
            <a:xfrm>
              <a:off x="1870786" y="4352802"/>
              <a:ext cx="2024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200" dirty="0"/>
                <a:t>已经是可见</a:t>
              </a:r>
              <a:r>
                <a:rPr kumimoji="1" lang="en-US" altLang="zh-CN" sz="1200" dirty="0"/>
                <a:t>Task</a:t>
              </a:r>
              <a:r>
                <a:rPr kumimoji="1" lang="zh-CN" altLang="en-US" sz="1200" dirty="0"/>
                <a:t>的栈顶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CB04F45-BD3B-A54A-A22E-9730610016A1}"/>
              </a:ext>
            </a:extLst>
          </p:cNvPr>
          <p:cNvSpPr txBox="1"/>
          <p:nvPr/>
        </p:nvSpPr>
        <p:spPr>
          <a:xfrm>
            <a:off x="5531821" y="2174033"/>
            <a:ext cx="4778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、只对</a:t>
            </a:r>
            <a:r>
              <a:rPr kumimoji="1" lang="en-US" altLang="zh-CN" dirty="0" err="1"/>
              <a:t>singleTop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singleTask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singleInstance</a:t>
            </a:r>
            <a:r>
              <a:rPr kumimoji="1" lang="zh-CN" altLang="en-US" dirty="0"/>
              <a:t>有效，因为</a:t>
            </a:r>
            <a:r>
              <a:rPr kumimoji="1" lang="en-US" altLang="zh-CN" dirty="0"/>
              <a:t>standard</a:t>
            </a:r>
            <a:r>
              <a:rPr kumimoji="1" lang="zh-CN" altLang="en-US" dirty="0"/>
              <a:t>每次都是新建，所以不存在</a:t>
            </a:r>
            <a:r>
              <a:rPr kumimoji="1" lang="en-US" altLang="zh-CN" dirty="0" err="1"/>
              <a:t>onNewIntent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、只对</a:t>
            </a:r>
            <a:r>
              <a:rPr kumimoji="1" lang="en-US" altLang="zh-CN" dirty="0" err="1"/>
              <a:t>startActivity</a:t>
            </a:r>
            <a:r>
              <a:rPr kumimoji="1" lang="zh-CN" altLang="en-US" dirty="0"/>
              <a:t>有效，对于从</a:t>
            </a:r>
            <a:r>
              <a:rPr kumimoji="1" lang="en-US" altLang="zh-CN" dirty="0"/>
              <a:t>Navigation</a:t>
            </a:r>
            <a:r>
              <a:rPr kumimoji="1" lang="zh-CN" altLang="en-US" dirty="0"/>
              <a:t>切换回来的恢复无效；</a:t>
            </a:r>
          </a:p>
        </p:txBody>
      </p:sp>
    </p:spTree>
    <p:extLst>
      <p:ext uri="{BB962C8B-B14F-4D97-AF65-F5344CB8AC3E}">
        <p14:creationId xmlns:p14="http://schemas.microsoft.com/office/powerpoint/2010/main" val="263573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1710078"/>
              </p:ext>
            </p:extLst>
          </p:nvPr>
        </p:nvGraphicFramePr>
        <p:xfrm>
          <a:off x="2438400" y="1443232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52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4EC6E-970F-5245-915E-A03D9BCAC3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   </a:t>
            </a:r>
            <a:r>
              <a:rPr lang="en-US" altLang="zh-CN" dirty="0">
                <a:solidFill>
                  <a:schemeClr val="bg1"/>
                </a:solidFill>
              </a:rPr>
              <a:t>4.1 Activity</a:t>
            </a:r>
            <a:r>
              <a:rPr lang="zh-CN" altLang="en-US" dirty="0">
                <a:solidFill>
                  <a:schemeClr val="bg1"/>
                </a:solidFill>
              </a:rPr>
              <a:t>启动模式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A02275E6-8642-B74D-9BA1-91B59783C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916832"/>
              </p:ext>
            </p:extLst>
          </p:nvPr>
        </p:nvGraphicFramePr>
        <p:xfrm>
          <a:off x="3538765" y="1362269"/>
          <a:ext cx="3956180" cy="469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F3D40B8-A2AE-C544-9A07-C2529B375E9C}"/>
              </a:ext>
            </a:extLst>
          </p:cNvPr>
          <p:cNvSpPr/>
          <p:nvPr/>
        </p:nvSpPr>
        <p:spPr>
          <a:xfrm>
            <a:off x="7494945" y="5311065"/>
            <a:ext cx="2891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每个</a:t>
            </a:r>
            <a:r>
              <a:rPr lang="en-US" altLang="zh-CN" dirty="0"/>
              <a:t>Task</a:t>
            </a:r>
            <a:r>
              <a:rPr lang="zh-CN" altLang="en-US" dirty="0"/>
              <a:t>可以创建多个实例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A7D2A8-7DC2-B24E-945D-6B18217689A4}"/>
              </a:ext>
            </a:extLst>
          </p:cNvPr>
          <p:cNvSpPr/>
          <p:nvPr/>
        </p:nvSpPr>
        <p:spPr>
          <a:xfrm>
            <a:off x="6885753" y="4022230"/>
            <a:ext cx="358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每个</a:t>
            </a:r>
            <a:r>
              <a:rPr lang="en-US" altLang="zh-CN" dirty="0"/>
              <a:t>Task</a:t>
            </a:r>
            <a:r>
              <a:rPr lang="zh-CN" altLang="en-US" dirty="0"/>
              <a:t>的顶部只能创建一个实例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1F8386-FC6D-244F-AC4F-4AD239794F74}"/>
              </a:ext>
            </a:extLst>
          </p:cNvPr>
          <p:cNvSpPr/>
          <p:nvPr/>
        </p:nvSpPr>
        <p:spPr>
          <a:xfrm>
            <a:off x="6507393" y="2733395"/>
            <a:ext cx="335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只能在一个</a:t>
            </a:r>
            <a:r>
              <a:rPr lang="en-US" altLang="zh-CN" dirty="0"/>
              <a:t>Task</a:t>
            </a:r>
            <a:r>
              <a:rPr lang="zh-CN" altLang="en-US" dirty="0"/>
              <a:t>中创建一个实例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D2CCA8-F5F4-5546-A992-3AC564A147EB}"/>
              </a:ext>
            </a:extLst>
          </p:cNvPr>
          <p:cNvSpPr/>
          <p:nvPr/>
        </p:nvSpPr>
        <p:spPr>
          <a:xfrm>
            <a:off x="6322267" y="1771675"/>
            <a:ext cx="4025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dirty="0"/>
              <a:t>只能创建一个实例，并且独占一个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C1FD87-ED14-2B48-A967-2DAD58D8026E}"/>
              </a:ext>
            </a:extLst>
          </p:cNvPr>
          <p:cNvSpPr/>
          <p:nvPr/>
        </p:nvSpPr>
        <p:spPr>
          <a:xfrm>
            <a:off x="2430769" y="53110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PingFang SC"/>
              </a:rPr>
              <a:t>标准模式</a:t>
            </a:r>
            <a:endParaRPr lang="zh-CN" altLang="en-US" dirty="0">
              <a:effectLst/>
              <a:latin typeface=".PingFang S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BBA01-033F-C645-A45C-1A0351BC9D78}"/>
              </a:ext>
            </a:extLst>
          </p:cNvPr>
          <p:cNvSpPr/>
          <p:nvPr/>
        </p:nvSpPr>
        <p:spPr>
          <a:xfrm>
            <a:off x="2430769" y="40222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PingFang SC"/>
              </a:rPr>
              <a:t>栈顶复用模式</a:t>
            </a:r>
            <a:endParaRPr lang="zh-CN" altLang="en-US" dirty="0">
              <a:effectLst/>
              <a:latin typeface=".PingFang SC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0D305-7456-3B46-997E-C12A5F68A169}"/>
              </a:ext>
            </a:extLst>
          </p:cNvPr>
          <p:cNvSpPr/>
          <p:nvPr/>
        </p:nvSpPr>
        <p:spPr>
          <a:xfrm>
            <a:off x="2984767" y="273339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PingFang SC"/>
              </a:rPr>
              <a:t>栈内复用模式</a:t>
            </a:r>
            <a:endParaRPr lang="zh-CN" altLang="en-US" dirty="0">
              <a:effectLst/>
              <a:latin typeface=".PingFang SC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E3342-C962-3949-8A33-73AA95E0FFFA}"/>
              </a:ext>
            </a:extLst>
          </p:cNvPr>
          <p:cNvSpPr/>
          <p:nvPr/>
        </p:nvSpPr>
        <p:spPr>
          <a:xfrm>
            <a:off x="3538765" y="177167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.PingFang SC"/>
              </a:rPr>
              <a:t>单实例模式</a:t>
            </a:r>
            <a:endParaRPr lang="zh-CN" altLang="en-US" dirty="0">
              <a:effectLst/>
              <a:latin typeface=".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147974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lang="zh-CN" altLang="en-US" dirty="0"/>
              <a:t>   </a:t>
            </a:r>
            <a:r>
              <a:rPr lang="en-US" altLang="zh-CN" dirty="0"/>
              <a:t>4.2 standard</a:t>
            </a:r>
            <a:r>
              <a:rPr lang="zh-CN" altLang="en-US" dirty="0"/>
              <a:t>启动模式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8D9819-0313-2C46-A49A-E25E9B2D1E0E}"/>
              </a:ext>
            </a:extLst>
          </p:cNvPr>
          <p:cNvSpPr/>
          <p:nvPr/>
        </p:nvSpPr>
        <p:spPr>
          <a:xfrm>
            <a:off x="519404" y="1278495"/>
            <a:ext cx="1167259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D464D"/>
                </a:solidFill>
                <a:latin typeface="-apple-system"/>
              </a:rPr>
              <a:t>1</a:t>
            </a:r>
            <a:r>
              <a:rPr lang="zh-CN" altLang="en-US" b="1" dirty="0">
                <a:solidFill>
                  <a:srgbClr val="3D464D"/>
                </a:solidFill>
                <a:latin typeface="-apple-system"/>
              </a:rPr>
              <a:t>、</a:t>
            </a:r>
            <a:r>
              <a:rPr lang="en-US" altLang="zh-CN" b="1" dirty="0">
                <a:solidFill>
                  <a:srgbClr val="3D464D"/>
                </a:solidFill>
                <a:latin typeface="-apple-system"/>
              </a:rPr>
              <a:t>standard </a:t>
            </a:r>
            <a:r>
              <a:rPr lang="zh-CN" altLang="en-US" b="1" dirty="0">
                <a:solidFill>
                  <a:srgbClr val="3D464D"/>
                </a:solidFill>
                <a:latin typeface="-apple-system"/>
              </a:rPr>
              <a:t>默认模式</a:t>
            </a:r>
          </a:p>
          <a:p>
            <a:r>
              <a:rPr lang="zh-CN" altLang="en-US" sz="1600" dirty="0"/>
              <a:t>系统在启动 </a:t>
            </a:r>
            <a:r>
              <a:rPr lang="en-US" altLang="zh-CN" sz="1600" dirty="0"/>
              <a:t>Activity </a:t>
            </a:r>
            <a:r>
              <a:rPr lang="zh-CN" altLang="en-US" sz="1600" dirty="0"/>
              <a:t>的任务中创建 </a:t>
            </a:r>
            <a:r>
              <a:rPr lang="en-US" altLang="zh-CN" sz="1600" dirty="0"/>
              <a:t>Activity </a:t>
            </a:r>
            <a:r>
              <a:rPr lang="zh-CN" altLang="en-US" sz="1600" dirty="0"/>
              <a:t>的新实例并向其传送 </a:t>
            </a:r>
            <a:r>
              <a:rPr lang="en-US" altLang="zh-CN" sz="1600" dirty="0"/>
              <a:t>Intent</a:t>
            </a:r>
            <a:r>
              <a:rPr lang="zh-CN" altLang="en-US" sz="1600" dirty="0"/>
              <a:t>。</a:t>
            </a:r>
            <a:r>
              <a:rPr lang="en-US" altLang="zh-CN" sz="1600" dirty="0"/>
              <a:t>Activity </a:t>
            </a:r>
            <a:r>
              <a:rPr lang="zh-CN" altLang="en-US" sz="1600" dirty="0"/>
              <a:t>可以多次实例化，不管这个实例是否已经存在，而每个实例均可属于不同的任务，并且一个任务可以拥有多个实例。这种模式的 </a:t>
            </a:r>
            <a:r>
              <a:rPr lang="en-US" altLang="zh-CN" sz="1600" dirty="0"/>
              <a:t>Activity </a:t>
            </a:r>
            <a:r>
              <a:rPr lang="zh-CN" altLang="en-US" sz="1600" dirty="0"/>
              <a:t>被创建时它的 </a:t>
            </a:r>
            <a:r>
              <a:rPr lang="en-US" altLang="zh-CN" sz="1600" dirty="0" err="1"/>
              <a:t>onCreate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onStart</a:t>
            </a:r>
            <a:r>
              <a:rPr lang="en-US" altLang="zh-CN" sz="1600" dirty="0"/>
              <a:t> </a:t>
            </a:r>
            <a:r>
              <a:rPr lang="zh-CN" altLang="en-US" sz="1600" dirty="0"/>
              <a:t>都会被调用。这是一种典型的多实例实现，一个任务栈中可以有多个实例，每个实例也可以属于不同的任务栈。在这种模式下，谁启动了这个 </a:t>
            </a:r>
            <a:r>
              <a:rPr lang="en-US" altLang="zh-CN" sz="1600" dirty="0"/>
              <a:t>Activity</a:t>
            </a:r>
            <a:r>
              <a:rPr lang="zh-CN" altLang="en-US" sz="1600" dirty="0"/>
              <a:t>，那么这个 </a:t>
            </a:r>
            <a:r>
              <a:rPr lang="en-US" altLang="zh-CN" sz="1600" dirty="0"/>
              <a:t>Activity </a:t>
            </a:r>
            <a:r>
              <a:rPr lang="zh-CN" altLang="en-US" sz="1600" dirty="0"/>
              <a:t>就运行在启动它的那个 </a:t>
            </a:r>
            <a:r>
              <a:rPr lang="en-US" altLang="zh-CN" sz="1600" dirty="0"/>
              <a:t>Activity </a:t>
            </a:r>
            <a:r>
              <a:rPr lang="zh-CN" altLang="en-US" sz="1600" dirty="0"/>
              <a:t>所在的栈中。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6F882B-8955-C74C-98C2-9227571CE6CB}"/>
              </a:ext>
            </a:extLst>
          </p:cNvPr>
          <p:cNvSpPr txBox="1"/>
          <p:nvPr/>
        </p:nvSpPr>
        <p:spPr>
          <a:xfrm>
            <a:off x="519404" y="2967335"/>
            <a:ext cx="11046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、当从非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启动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时，需要带</a:t>
            </a:r>
            <a:r>
              <a:rPr kumimoji="1" lang="en-US" altLang="zh-CN" dirty="0" err="1"/>
              <a:t>new_task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flag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r>
              <a:rPr kumimoji="1" lang="en-US" altLang="zh-CN" dirty="0"/>
              <a:t>b</a:t>
            </a:r>
            <a:r>
              <a:rPr kumimoji="1" lang="zh-CN" altLang="en-US" dirty="0"/>
              <a:t>、当启动一个带有</a:t>
            </a:r>
            <a:r>
              <a:rPr kumimoji="1" lang="en-US" altLang="zh-CN" dirty="0"/>
              <a:t>affinity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，如果这个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已经有实例存在该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，则不会重新创建；</a:t>
            </a:r>
            <a:endParaRPr kumimoji="1" lang="en-US" altLang="zh-CN" dirty="0"/>
          </a:p>
          <a:p>
            <a:r>
              <a:rPr kumimoji="1" lang="en-US" altLang="zh-CN" dirty="0"/>
              <a:t>c</a:t>
            </a:r>
            <a:r>
              <a:rPr kumimoji="1" lang="zh-CN" altLang="en-US" dirty="0"/>
              <a:t>、如果从应用内启动的</a:t>
            </a:r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的</a:t>
            </a:r>
            <a:r>
              <a:rPr kumimoji="1" lang="en-US" altLang="zh-CN" dirty="0"/>
              <a:t>Affinity</a:t>
            </a:r>
            <a:r>
              <a:rPr kumimoji="1" lang="zh-CN" altLang="en-US" dirty="0"/>
              <a:t>就是</a:t>
            </a:r>
            <a:r>
              <a:rPr kumimoji="1" lang="en-US" altLang="zh-CN" dirty="0"/>
              <a:t>App</a:t>
            </a:r>
            <a:r>
              <a:rPr kumimoji="1" lang="zh-CN" altLang="en-US" dirty="0"/>
              <a:t>默认的</a:t>
            </a:r>
            <a:r>
              <a:rPr kumimoji="1" lang="en-US" altLang="zh-CN" dirty="0"/>
              <a:t>Affinity</a:t>
            </a:r>
            <a:r>
              <a:rPr kumimoji="1" lang="zh-CN" altLang="en-US" dirty="0"/>
              <a:t>，则会每次新建一个实例；</a:t>
            </a:r>
          </a:p>
        </p:txBody>
      </p:sp>
    </p:spTree>
    <p:extLst>
      <p:ext uri="{BB962C8B-B14F-4D97-AF65-F5344CB8AC3E}">
        <p14:creationId xmlns:p14="http://schemas.microsoft.com/office/powerpoint/2010/main" val="332557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39CC98-7045-D24C-867E-71F3CE9F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4.3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singleTop</a:t>
            </a:r>
            <a:r>
              <a:rPr kumimoji="1" lang="zh-CN" altLang="en-US" dirty="0"/>
              <a:t>启动模式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3F97E4-5EBA-0043-BD74-6BB23DC2C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908986"/>
            <a:ext cx="6091435" cy="61070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6D2FECC-8F36-414D-B091-03990D2F183A}"/>
              </a:ext>
            </a:extLst>
          </p:cNvPr>
          <p:cNvSpPr/>
          <p:nvPr/>
        </p:nvSpPr>
        <p:spPr>
          <a:xfrm>
            <a:off x="698968" y="1452469"/>
            <a:ext cx="47221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一个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singleTop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 Activity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的实例可以无限多，唯一的区别是如果在栈顶已经有一个相同类型的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Activity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实例，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Intent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不会再创建一个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Activity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，而是通过</a:t>
            </a:r>
            <a:r>
              <a:rPr lang="en-US" altLang="zh-CN" dirty="0" err="1">
                <a:solidFill>
                  <a:srgbClr val="333333"/>
                </a:solidFill>
                <a:latin typeface="-apple-system"/>
              </a:rPr>
              <a:t>onNewIntent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()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被发送到现有的</a:t>
            </a:r>
            <a:r>
              <a:rPr lang="en-US" altLang="zh-CN" dirty="0">
                <a:solidFill>
                  <a:srgbClr val="333333"/>
                </a:solidFill>
                <a:latin typeface="-apple-system"/>
              </a:rPr>
              <a:t>Activity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749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8E44-BD3E-E14A-A4B3-A59F39B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享学讲师团队</a:t>
            </a:r>
          </a:p>
        </p:txBody>
      </p:sp>
      <p:sp>
        <p:nvSpPr>
          <p:cNvPr id="3" name="文本框 1">
            <a:extLst>
              <a:ext uri="{FF2B5EF4-FFF2-40B4-BE49-F238E27FC236}">
                <a16:creationId xmlns:a16="http://schemas.microsoft.com/office/drawing/2014/main" id="{EBAAC451-68B8-8D45-B5E5-BDCA1D96B203}"/>
              </a:ext>
            </a:extLst>
          </p:cNvPr>
          <p:cNvSpPr txBox="1"/>
          <p:nvPr/>
        </p:nvSpPr>
        <p:spPr>
          <a:xfrm>
            <a:off x="327934" y="4636637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5920EBF8-9850-3845-A80F-0CBFF12E9B95}"/>
              </a:ext>
            </a:extLst>
          </p:cNvPr>
          <p:cNvSpPr txBox="1"/>
          <p:nvPr/>
        </p:nvSpPr>
        <p:spPr>
          <a:xfrm>
            <a:off x="2677623" y="4636637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id="{BEC5CA34-B1FA-0B44-8987-230C66ADD680}"/>
              </a:ext>
            </a:extLst>
          </p:cNvPr>
          <p:cNvSpPr txBox="1"/>
          <p:nvPr/>
        </p:nvSpPr>
        <p:spPr>
          <a:xfrm>
            <a:off x="7251261" y="4636637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DF56DD37-2287-0843-B135-2CEC209D1BA0}"/>
              </a:ext>
            </a:extLst>
          </p:cNvPr>
          <p:cNvSpPr txBox="1"/>
          <p:nvPr/>
        </p:nvSpPr>
        <p:spPr>
          <a:xfrm>
            <a:off x="4855498" y="4743830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7" name="Picture 2" descr="C:\Users\dev\Desktop\微信图片_20180723142642.jpg">
            <a:extLst>
              <a:ext uri="{FF2B5EF4-FFF2-40B4-BE49-F238E27FC236}">
                <a16:creationId xmlns:a16="http://schemas.microsoft.com/office/drawing/2014/main" id="{08B3181B-C8F6-194C-A565-F06846A42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50" y="1595928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 descr="上半身_修改">
            <a:extLst>
              <a:ext uri="{FF2B5EF4-FFF2-40B4-BE49-F238E27FC236}">
                <a16:creationId xmlns:a16="http://schemas.microsoft.com/office/drawing/2014/main" id="{69611704-A146-304E-A3FC-ABEEE1691E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758" y="1595929"/>
            <a:ext cx="2367208" cy="2878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3AD059-0624-134C-A55B-5979D27F04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951" y="1901167"/>
            <a:ext cx="2878712" cy="2268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516116-7C4E-7A41-8F7C-029C043C4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863" y="1595928"/>
            <a:ext cx="2327099" cy="287901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6542CB51-9C0D-9741-A739-4AA8BFF61A08}"/>
              </a:ext>
            </a:extLst>
          </p:cNvPr>
          <p:cNvSpPr txBox="1"/>
          <p:nvPr/>
        </p:nvSpPr>
        <p:spPr>
          <a:xfrm>
            <a:off x="9690642" y="4636637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F95333-61B9-0D4B-AE1E-4313A7235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2911" y="1595928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5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47F1DC-E703-4E45-9CEC-5947A7EE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en-US" altLang="zh-CN" dirty="0"/>
              <a:t>  4.4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singleTask</a:t>
            </a:r>
            <a:r>
              <a:rPr kumimoji="1" lang="zh-CN" altLang="en-US" dirty="0"/>
              <a:t>模式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2DB639-DD8C-E447-A124-1FF4C509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8" y="2866060"/>
            <a:ext cx="8322906" cy="26780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64FD8F1-8A24-6448-98FC-A4E348D8E7FE}"/>
              </a:ext>
            </a:extLst>
          </p:cNvPr>
          <p:cNvSpPr/>
          <p:nvPr/>
        </p:nvSpPr>
        <p:spPr>
          <a:xfrm>
            <a:off x="485191" y="1319247"/>
            <a:ext cx="11056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这是一种单实例模式，在这种模式下，只要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在一个栈中存在，那么多次启动此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都不会重新创建实例，和 </a:t>
            </a:r>
            <a:r>
              <a:rPr lang="en-US" altLang="zh-CN" dirty="0" err="1">
                <a:solidFill>
                  <a:srgbClr val="3D464D"/>
                </a:solidFill>
                <a:latin typeface="-apple-system"/>
              </a:rPr>
              <a:t>singleTop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一样，系统也会回调其 </a:t>
            </a:r>
            <a:r>
              <a:rPr lang="en-US" altLang="zh-CN" dirty="0" err="1">
                <a:solidFill>
                  <a:srgbClr val="3D464D"/>
                </a:solidFill>
                <a:latin typeface="-apple-system"/>
              </a:rPr>
              <a:t>onNewIntent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。当一个具有 </a:t>
            </a:r>
            <a:r>
              <a:rPr lang="en-US" altLang="zh-CN" dirty="0" err="1">
                <a:solidFill>
                  <a:srgbClr val="3D464D"/>
                </a:solidFill>
                <a:latin typeface="-apple-system"/>
              </a:rPr>
              <a:t>singleTask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模式的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请求启动后，比如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A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，系统首先会寻找是否存在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 </a:t>
            </a:r>
            <a:r>
              <a:rPr lang="zh-CN" altLang="en-US" dirty="0"/>
              <a:t>想要的任务栈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，如果不存在，就重新创建一个任务栈，然后创建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的实例后把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放到栈中。如果存在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所需的任务栈，这时要看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是否在栈中有实例存在，如果有实例存在，那么系统就会把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调到栈顶并调用它的 </a:t>
            </a:r>
            <a:r>
              <a:rPr lang="en-US" altLang="zh-CN" dirty="0" err="1">
                <a:solidFill>
                  <a:srgbClr val="3D464D"/>
                </a:solidFill>
                <a:latin typeface="-apple-system"/>
              </a:rPr>
              <a:t>onNewIntent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方法，如果实例不存在，就创建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的实例并把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压入栈中 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60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F4D8B-6BFF-F64F-A3D2-91353D07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13A4519-0D32-9D48-917F-DDF9A2CAE0F9}"/>
              </a:ext>
            </a:extLst>
          </p:cNvPr>
          <p:cNvSpPr txBox="1">
            <a:spLocks/>
          </p:cNvSpPr>
          <p:nvPr/>
        </p:nvSpPr>
        <p:spPr>
          <a:xfrm>
            <a:off x="0" y="41468"/>
            <a:ext cx="12192000" cy="117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/>
              <a:t>  4.5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singleInstance</a:t>
            </a:r>
            <a:r>
              <a:rPr kumimoji="1" lang="zh-CN" altLang="en-US" dirty="0"/>
              <a:t>模式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52436D-D237-AB41-A50C-2EEE0D744F62}"/>
              </a:ext>
            </a:extLst>
          </p:cNvPr>
          <p:cNvSpPr/>
          <p:nvPr/>
        </p:nvSpPr>
        <p:spPr>
          <a:xfrm>
            <a:off x="454089" y="1673298"/>
            <a:ext cx="10640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与 </a:t>
            </a:r>
            <a:r>
              <a:rPr lang="en-US" altLang="zh-CN" dirty="0" err="1">
                <a:solidFill>
                  <a:srgbClr val="3D464D"/>
                </a:solidFill>
                <a:latin typeface="-apple-system"/>
              </a:rPr>
              <a:t>singleTask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相同，只是系统不会将任何其他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启动到包含实例的任务中。该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始终是其任务唯一仅有的成员；由此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启动的任何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均在单独的任务中打开。也就是有此种模式的 </a:t>
            </a:r>
            <a:r>
              <a:rPr lang="en-US" altLang="zh-CN" dirty="0">
                <a:solidFill>
                  <a:srgbClr val="3D464D"/>
                </a:solidFill>
                <a:latin typeface="-apple-system"/>
              </a:rPr>
              <a:t>Activity </a:t>
            </a:r>
            <a:r>
              <a:rPr lang="zh-CN" altLang="en-US" dirty="0">
                <a:solidFill>
                  <a:srgbClr val="3D464D"/>
                </a:solidFill>
                <a:latin typeface="-apple-system"/>
              </a:rPr>
              <a:t>只能单独地位于一个任务栈中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5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4307A-001E-F64E-89E3-A051610C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/>
              <a:t>   </a:t>
            </a:r>
            <a:r>
              <a:rPr kumimoji="1" lang="en-US" altLang="zh-CN" sz="3600" dirty="0"/>
              <a:t>4.6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Intent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Activity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Flag</a:t>
            </a:r>
            <a:endParaRPr kumimoji="1" lang="zh-CN" altLang="en-US" sz="3600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B7ED77F7-66AC-484A-AE4B-4E5FB6D82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169003"/>
              </p:ext>
            </p:extLst>
          </p:nvPr>
        </p:nvGraphicFramePr>
        <p:xfrm>
          <a:off x="214604" y="4168608"/>
          <a:ext cx="11859208" cy="1306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12FA2B0-6B8E-5141-9183-46331CAC4039}"/>
              </a:ext>
            </a:extLst>
          </p:cNvPr>
          <p:cNvSpPr/>
          <p:nvPr/>
        </p:nvSpPr>
        <p:spPr>
          <a:xfrm>
            <a:off x="214604" y="5290226"/>
            <a:ext cx="1563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NEW_TASK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MULTIPLE_TASK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NEW_DOCUMENT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4A24D1-C216-E948-9D21-62109C35A428}"/>
              </a:ext>
            </a:extLst>
          </p:cNvPr>
          <p:cNvSpPr/>
          <p:nvPr/>
        </p:nvSpPr>
        <p:spPr>
          <a:xfrm>
            <a:off x="2338280" y="3506249"/>
            <a:ext cx="1768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CLEAR_TASK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CLEAR_TOP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SINGLE_TOP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REORDER_TO_FRONT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392980-8785-4B49-A729-5DD7B6BFAEE7}"/>
              </a:ext>
            </a:extLst>
          </p:cNvPr>
          <p:cNvSpPr/>
          <p:nvPr/>
        </p:nvSpPr>
        <p:spPr>
          <a:xfrm>
            <a:off x="8051827" y="5290225"/>
            <a:ext cx="1598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TASK_ON_HOME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FORWARD_RESULT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C0842C-8CCD-8845-8915-FDB79B54D333}"/>
              </a:ext>
            </a:extLst>
          </p:cNvPr>
          <p:cNvSpPr/>
          <p:nvPr/>
        </p:nvSpPr>
        <p:spPr>
          <a:xfrm>
            <a:off x="9853720" y="3690915"/>
            <a:ext cx="2077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EXCLUDE_FROM_RECENTS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RETAIN_IN_RECENTS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NO_HISTORY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5CDF88-D6DB-3041-9E5B-10B043A0F9F7}"/>
              </a:ext>
            </a:extLst>
          </p:cNvPr>
          <p:cNvSpPr/>
          <p:nvPr/>
        </p:nvSpPr>
        <p:spPr>
          <a:xfrm>
            <a:off x="4225476" y="5290226"/>
            <a:ext cx="218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NO_USER_ACTION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LAUNCHED_FROM_HISTORY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6E92FC-08F2-7A47-80CC-28197682A846}"/>
              </a:ext>
            </a:extLst>
          </p:cNvPr>
          <p:cNvSpPr/>
          <p:nvPr/>
        </p:nvSpPr>
        <p:spPr>
          <a:xfrm>
            <a:off x="6096000" y="4060247"/>
            <a:ext cx="1446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</a:rPr>
              <a:t>NO_ANIMATION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D8B483-F98C-0845-A460-1F68BF29244D}"/>
              </a:ext>
            </a:extLst>
          </p:cNvPr>
          <p:cNvSpPr txBox="1"/>
          <p:nvPr/>
        </p:nvSpPr>
        <p:spPr>
          <a:xfrm>
            <a:off x="214603" y="5952586"/>
            <a:ext cx="192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只对</a:t>
            </a:r>
            <a:r>
              <a:rPr kumimoji="1" lang="en-US" altLang="zh-CN" dirty="0"/>
              <a:t>standard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singleTop</a:t>
            </a:r>
            <a:r>
              <a:rPr kumimoji="1" lang="zh-CN" altLang="en-US" dirty="0"/>
              <a:t>有效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A585F353-1FCF-7548-ABB0-00B951C702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122592"/>
              </p:ext>
            </p:extLst>
          </p:nvPr>
        </p:nvGraphicFramePr>
        <p:xfrm>
          <a:off x="2032000" y="1420149"/>
          <a:ext cx="8128000" cy="174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76546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64684354"/>
              </p:ext>
            </p:extLst>
          </p:nvPr>
        </p:nvGraphicFramePr>
        <p:xfrm>
          <a:off x="2438400" y="1443232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682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E9A41-E412-1A41-A919-D611CB2D750F}"/>
              </a:ext>
            </a:extLst>
          </p:cNvPr>
          <p:cNvSpPr txBox="1">
            <a:spLocks/>
          </p:cNvSpPr>
          <p:nvPr/>
        </p:nvSpPr>
        <p:spPr>
          <a:xfrm>
            <a:off x="522514" y="193638"/>
            <a:ext cx="12192000" cy="882127"/>
          </a:xfrm>
          <a:prstGeom prst="rect">
            <a:avLst/>
          </a:prstGeom>
        </p:spPr>
        <p:txBody>
          <a:bodyPr/>
          <a:lstStyle>
            <a:lvl1pPr algn="ctr" defTabSz="1218565" rtl="0" eaLnBrk="1" latinLnBrk="1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5.1</a:t>
            </a:r>
            <a:r>
              <a:rPr kumimoji="1" lang="zh-CN" altLang="en-US" dirty="0">
                <a:solidFill>
                  <a:schemeClr val="bg1"/>
                </a:solidFill>
              </a:rPr>
              <a:t>、启动模式的应用场景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6389196-E16B-AA49-BBB8-31D3FC3CD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568136"/>
              </p:ext>
            </p:extLst>
          </p:nvPr>
        </p:nvGraphicFramePr>
        <p:xfrm>
          <a:off x="833923" y="1718871"/>
          <a:ext cx="10241514" cy="4221480"/>
        </p:xfrm>
        <a:graphic>
          <a:graphicData uri="http://schemas.openxmlformats.org/drawingml/2006/table">
            <a:tbl>
              <a:tblPr/>
              <a:tblGrid>
                <a:gridCol w="2695563">
                  <a:extLst>
                    <a:ext uri="{9D8B030D-6E8A-4147-A177-3AD203B41FA5}">
                      <a16:colId xmlns:a16="http://schemas.microsoft.com/office/drawing/2014/main" val="3909481358"/>
                    </a:ext>
                  </a:extLst>
                </a:gridCol>
                <a:gridCol w="7545951">
                  <a:extLst>
                    <a:ext uri="{9D8B030D-6E8A-4147-A177-3AD203B41FA5}">
                      <a16:colId xmlns:a16="http://schemas.microsoft.com/office/drawing/2014/main" val="3626591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  <a:latin typeface="-apple-system"/>
                        </a:rPr>
                        <a:t>launchMode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  <a:latin typeface="-apple-system"/>
                        </a:rPr>
                        <a:t>使用场景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8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-apple-system"/>
                        </a:rPr>
                        <a:t>singleTop</a:t>
                      </a:r>
                      <a:endParaRPr lang="en-US" dirty="0">
                        <a:effectLst/>
                        <a:latin typeface="-apple-system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-apple-system"/>
                        </a:rPr>
                        <a:t>适合启动同类型的 </a:t>
                      </a:r>
                      <a:r>
                        <a:rPr lang="en-US" altLang="zh-CN" dirty="0">
                          <a:effectLst/>
                          <a:latin typeface="-apple-system"/>
                        </a:rPr>
                        <a:t>Activity</a:t>
                      </a:r>
                      <a:r>
                        <a:rPr lang="zh-CN" altLang="en-US" dirty="0">
                          <a:effectLst/>
                          <a:latin typeface="-apple-system"/>
                        </a:rPr>
                        <a:t>，例如：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effectLst/>
                          <a:latin typeface="-apple-system"/>
                        </a:rPr>
                        <a:t>接收通知启动的内容显示页面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耗时操作返回页面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登录页面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862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-apple-system"/>
                        </a:rPr>
                        <a:t>singleTask</a:t>
                      </a:r>
                      <a:endParaRPr lang="en-US" dirty="0">
                        <a:effectLst/>
                        <a:latin typeface="-apple-system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-apple-system"/>
                        </a:rPr>
                        <a:t>适合作为程序入口，例如：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WebView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页面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扫一扫页面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确认订单界面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付款界面</a:t>
                      </a:r>
                      <a:endParaRPr lang="zh-CN" altLang="en-US" dirty="0">
                        <a:effectLst/>
                        <a:latin typeface="-apple-system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672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  <a:latin typeface="-apple-system"/>
                        </a:rPr>
                        <a:t>singleInstance</a:t>
                      </a:r>
                      <a:endParaRPr lang="en-US" dirty="0">
                        <a:effectLst/>
                        <a:latin typeface="-apple-system"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>
                          <a:effectLst/>
                          <a:latin typeface="-apple-system"/>
                        </a:rPr>
                        <a:t>适合需要与程序分离开的页面，例如：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effectLst/>
                          <a:latin typeface="-apple-system"/>
                        </a:rPr>
                        <a:t>闹铃的响铃界面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effectLst/>
                          <a:latin typeface="-apple-system"/>
                        </a:rPr>
                        <a:t>来电页面</a:t>
                      </a:r>
                      <a:endParaRPr lang="en-US" altLang="zh-CN" dirty="0">
                        <a:effectLst/>
                        <a:latin typeface="-apple-system"/>
                      </a:endParaRPr>
                    </a:p>
                    <a:p>
                      <a:pPr marL="285750" lvl="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dirty="0">
                          <a:effectLst/>
                          <a:latin typeface="-apple-system"/>
                        </a:rPr>
                        <a:t>锁屏页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65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848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407B4-932B-274F-821F-5ABC508A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 </a:t>
            </a:r>
            <a:r>
              <a:rPr kumimoji="1" lang="en-US" altLang="zh-CN" dirty="0"/>
              <a:t>5.2</a:t>
            </a:r>
            <a:r>
              <a:rPr kumimoji="1" lang="zh-CN" altLang="en-US" dirty="0"/>
              <a:t> 课程总结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A66ACC61-EA59-B14A-A14E-F2208DF10C16}"/>
              </a:ext>
            </a:extLst>
          </p:cNvPr>
          <p:cNvGraphicFramePr/>
          <p:nvPr/>
        </p:nvGraphicFramePr>
        <p:xfrm>
          <a:off x="472273" y="1346480"/>
          <a:ext cx="10239270" cy="512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5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EB4479B9-7DC4-AD43-B4AE-FF2D81815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503746"/>
              </p:ext>
            </p:extLst>
          </p:nvPr>
        </p:nvGraphicFramePr>
        <p:xfrm>
          <a:off x="2528048" y="1635349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33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18A8E6-80D5-AF4C-AF6E-C42134C33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880"/>
            <a:ext cx="6852986" cy="56591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02F936D-22BE-0741-88F9-DA973FE4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</a:t>
            </a:r>
            <a:r>
              <a:rPr lang="en-US" altLang="zh-CN" dirty="0"/>
              <a:t>6.1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程序员职业发展规划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59CCE-2EF6-0C47-A972-38A984C6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63" y="1849120"/>
            <a:ext cx="4821757" cy="3214505"/>
          </a:xfrm>
          <a:prstGeom prst="rect">
            <a:avLst/>
          </a:prstGeom>
        </p:spPr>
      </p:pic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52B09606-7CF9-2440-A697-8E3866C5E0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903721"/>
              </p:ext>
            </p:extLst>
          </p:nvPr>
        </p:nvGraphicFramePr>
        <p:xfrm>
          <a:off x="7092950" y="5394960"/>
          <a:ext cx="4712970" cy="122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96674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B0186-E805-364B-BD2F-7DC76E37D6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09320"/>
            <a:ext cx="11291888" cy="1179513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en-US" altLang="zh-CN" dirty="0">
                <a:solidFill>
                  <a:schemeClr val="bg1"/>
                </a:solidFill>
              </a:rPr>
              <a:t>6.2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Android</a:t>
            </a:r>
            <a:r>
              <a:rPr kumimoji="1" lang="zh-CN" altLang="en-US" dirty="0">
                <a:solidFill>
                  <a:schemeClr val="bg1"/>
                </a:solidFill>
              </a:rPr>
              <a:t>移动架构师的未来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716EB3-B2DF-2E4D-A8E0-E8B8078394B1}"/>
              </a:ext>
            </a:extLst>
          </p:cNvPr>
          <p:cNvSpPr txBox="1"/>
          <p:nvPr/>
        </p:nvSpPr>
        <p:spPr>
          <a:xfrm>
            <a:off x="8601710" y="5217940"/>
            <a:ext cx="90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移动端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8DED67-8CB2-564F-A673-577DD996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776" y="1747520"/>
            <a:ext cx="5261859" cy="3369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3C4A5-D3D4-BE42-90C9-951903198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07" y="1907807"/>
            <a:ext cx="5113359" cy="2684513"/>
          </a:xfrm>
          <a:prstGeom prst="rect">
            <a:avLst/>
          </a:prstGeom>
        </p:spPr>
      </p:pic>
      <p:graphicFrame>
        <p:nvGraphicFramePr>
          <p:cNvPr id="7" name="图示 4">
            <a:extLst>
              <a:ext uri="{FF2B5EF4-FFF2-40B4-BE49-F238E27FC236}">
                <a16:creationId xmlns:a16="http://schemas.microsoft.com/office/drawing/2014/main" id="{7BF1755F-5D45-E645-9473-D97EB32ED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124114"/>
              </p:ext>
            </p:extLst>
          </p:nvPr>
        </p:nvGraphicFramePr>
        <p:xfrm>
          <a:off x="1213612" y="4988560"/>
          <a:ext cx="3927348" cy="82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5190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57BCD4-6D9D-8F4A-9C21-A46B4676ED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8848"/>
            <a:ext cx="10033000" cy="1179513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   6.3 </a:t>
            </a:r>
            <a:r>
              <a:rPr kumimoji="1" lang="zh-CN" altLang="en-US" dirty="0">
                <a:solidFill>
                  <a:schemeClr val="bg1"/>
                </a:solidFill>
              </a:rPr>
              <a:t>移动端内容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BF6D34-9D08-0242-A059-46237220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81" y="1328361"/>
            <a:ext cx="5968779" cy="54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5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43954996"/>
              </p:ext>
            </p:extLst>
          </p:nvPr>
        </p:nvGraphicFramePr>
        <p:xfrm>
          <a:off x="2682240" y="1452245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877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2119947" y="5590826"/>
            <a:ext cx="8783223" cy="845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en-US" altLang="zh-CN" sz="4800" b="1" dirty="0">
                <a:solidFill>
                  <a:srgbClr val="3D7C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4800" b="1" dirty="0">
                <a:solidFill>
                  <a:srgbClr val="3D7CFF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余年经验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老师直播教学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:a16="http://schemas.microsoft.com/office/drawing/2014/main" id="{6FDBE5DC-ADFD-B747-B25B-52EA9764F738}"/>
              </a:ext>
            </a:extLst>
          </p:cNvPr>
          <p:cNvSpPr txBox="1"/>
          <p:nvPr/>
        </p:nvSpPr>
        <p:spPr>
          <a:xfrm>
            <a:off x="396514" y="3379338"/>
            <a:ext cx="225306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Alvin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曾就业于三星中国研究院及小米旗下互联网公司担任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任软件工程师及项目经理</a:t>
            </a: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拥有扎实的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C/Java 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基础，深入研究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系统多年。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讲课形象生动，热情洋溢</a:t>
            </a:r>
          </a:p>
        </p:txBody>
      </p:sp>
      <p:sp>
        <p:nvSpPr>
          <p:cNvPr id="10" name="文本框 4">
            <a:extLst>
              <a:ext uri="{FF2B5EF4-FFF2-40B4-BE49-F238E27FC236}">
                <a16:creationId xmlns:a16="http://schemas.microsoft.com/office/drawing/2014/main" id="{C1F86597-F50D-AA4C-8B05-4E9AFA95C4E3}"/>
              </a:ext>
            </a:extLst>
          </p:cNvPr>
          <p:cNvSpPr txBox="1"/>
          <p:nvPr/>
        </p:nvSpPr>
        <p:spPr>
          <a:xfrm>
            <a:off x="2746203" y="3379338"/>
            <a:ext cx="2063032" cy="20497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Lison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复旦大学工程硕士，专注技术十年，产品控、代码控，拥有丰富的项目经验，主持研发了多个成功上线的大型互联网项目。热爱互联网，热衷于各种Web技术，精通JAVA、J2EE和前端开发，擅长互联网高并发、高可靠架构设计，有丰富的实战经验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5">
            <a:extLst>
              <a:ext uri="{FF2B5EF4-FFF2-40B4-BE49-F238E27FC236}">
                <a16:creationId xmlns:a16="http://schemas.microsoft.com/office/drawing/2014/main" id="{B697F10D-33CA-254C-8264-46D80F6DCC32}"/>
              </a:ext>
            </a:extLst>
          </p:cNvPr>
          <p:cNvSpPr txBox="1"/>
          <p:nvPr/>
        </p:nvSpPr>
        <p:spPr>
          <a:xfrm>
            <a:off x="7319841" y="3379338"/>
            <a:ext cx="2327098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Zero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/>
              <a:t>前阿里</a:t>
            </a:r>
            <a:r>
              <a:rPr lang="en-US" altLang="zh-CN" sz="1050" dirty="0"/>
              <a:t>P7</a:t>
            </a:r>
            <a:r>
              <a:rPr lang="zh-CN" altLang="en-US" sz="1050" dirty="0"/>
              <a:t>移动架构师，曾就职于</a:t>
            </a:r>
            <a:r>
              <a:rPr lang="en-US" altLang="zh-CN" sz="1050" dirty="0"/>
              <a:t>Nubia</a:t>
            </a:r>
            <a:r>
              <a:rPr lang="zh-CN" altLang="en-US" sz="1050" dirty="0"/>
              <a:t>等一线互联网公司。有多年的项目研发经验，精通</a:t>
            </a:r>
            <a:r>
              <a:rPr lang="en-US" altLang="zh-CN" sz="1050" dirty="0"/>
              <a:t>Android </a:t>
            </a:r>
            <a:r>
              <a:rPr lang="zh-CN" altLang="en-US" sz="1050" dirty="0"/>
              <a:t>高级控件开发，性能优化，多种开源框架开发经验，热爱代码，对</a:t>
            </a:r>
            <a:r>
              <a:rPr lang="en-US" altLang="zh-CN" sz="1050" dirty="0"/>
              <a:t>Android</a:t>
            </a:r>
            <a:r>
              <a:rPr lang="zh-CN" altLang="en-US" sz="1050" dirty="0"/>
              <a:t>情有独钟，讲课生动，有激情。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4">
            <a:extLst>
              <a:ext uri="{FF2B5EF4-FFF2-40B4-BE49-F238E27FC236}">
                <a16:creationId xmlns:a16="http://schemas.microsoft.com/office/drawing/2014/main" id="{DBF40326-F0CA-C742-A8DE-89E0B9C7D871}"/>
              </a:ext>
            </a:extLst>
          </p:cNvPr>
          <p:cNvSpPr txBox="1"/>
          <p:nvPr/>
        </p:nvSpPr>
        <p:spPr>
          <a:xfrm>
            <a:off x="4924078" y="3486531"/>
            <a:ext cx="2327928" cy="1609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Allen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国防科技大学计算机学院研究生毕业， 十余年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Android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及移动互联网开发经验，开发的软件有的被收购，有的进入了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Google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Play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paid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，对全栈有自己独特的见解，热爱技术，热爱互联网，实战经验非常丰富。</a:t>
            </a:r>
          </a:p>
        </p:txBody>
      </p:sp>
      <p:pic>
        <p:nvPicPr>
          <p:cNvPr id="13" name="Picture 2" descr="C:\Users\dev\Desktop\微信图片_20180723142642.jpg">
            <a:extLst>
              <a:ext uri="{FF2B5EF4-FFF2-40B4-BE49-F238E27FC236}">
                <a16:creationId xmlns:a16="http://schemas.microsoft.com/office/drawing/2014/main" id="{15D00FCA-A8FD-F04F-9702-183F1668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30" y="338629"/>
            <a:ext cx="2277817" cy="28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7" descr="上半身_修改">
            <a:extLst>
              <a:ext uri="{FF2B5EF4-FFF2-40B4-BE49-F238E27FC236}">
                <a16:creationId xmlns:a16="http://schemas.microsoft.com/office/drawing/2014/main" id="{B9A88DDD-7E51-EF46-8F81-E7E2197CFA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338" y="338630"/>
            <a:ext cx="2367208" cy="2878712"/>
          </a:xfrm>
          <a:prstGeom prst="rect">
            <a:avLst/>
          </a:prstGeom>
        </p:spPr>
      </p:pic>
      <p:pic>
        <p:nvPicPr>
          <p:cNvPr id="15" name="图片 8">
            <a:extLst>
              <a:ext uri="{FF2B5EF4-FFF2-40B4-BE49-F238E27FC236}">
                <a16:creationId xmlns:a16="http://schemas.microsoft.com/office/drawing/2014/main" id="{4957FEE0-CF6D-6744-B61E-DC8EE5096D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8531" y="643868"/>
            <a:ext cx="2878712" cy="2268235"/>
          </a:xfrm>
          <a:prstGeom prst="rect">
            <a:avLst/>
          </a:prstGeom>
        </p:spPr>
      </p:pic>
      <p:pic>
        <p:nvPicPr>
          <p:cNvPr id="16" name="图片 9">
            <a:extLst>
              <a:ext uri="{FF2B5EF4-FFF2-40B4-BE49-F238E27FC236}">
                <a16:creationId xmlns:a16="http://schemas.microsoft.com/office/drawing/2014/main" id="{7CCFBC81-7479-624B-A90D-E5FD7414E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443" y="338629"/>
            <a:ext cx="2327099" cy="2879013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8D3E629D-DD99-2149-826D-3BD0ACA8AD0E}"/>
              </a:ext>
            </a:extLst>
          </p:cNvPr>
          <p:cNvSpPr txBox="1"/>
          <p:nvPr/>
        </p:nvSpPr>
        <p:spPr>
          <a:xfrm>
            <a:off x="9759222" y="3379338"/>
            <a:ext cx="2063032" cy="1794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Lance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老师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某游戏公司主程，前爱奇艺高级工程师。多年移动平台开发经验，涉猎广泛，热爱技术与研究。主要对</a:t>
            </a:r>
            <a:r>
              <a:rPr lang="en-US" altLang="zh-CN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、架构与性能优化拥有深入的理解及开发经验。授课严谨负责。</a:t>
            </a:r>
            <a:endParaRPr lang="en-US" altLang="zh-CN" sz="10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1">
            <a:extLst>
              <a:ext uri="{FF2B5EF4-FFF2-40B4-BE49-F238E27FC236}">
                <a16:creationId xmlns:a16="http://schemas.microsoft.com/office/drawing/2014/main" id="{A75887FF-7E80-0B4E-A546-1DBEBC743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1491" y="338629"/>
            <a:ext cx="2147963" cy="28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r"/>
      </p:transition>
    </mc:Choice>
    <mc:Fallback xmlns="">
      <p:transition spd="slow" advClick="0" advTm="0">
        <p:push dir="r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881185" y="4551899"/>
            <a:ext cx="1421698" cy="1421698"/>
            <a:chOff x="1358330" y="4667401"/>
            <a:chExt cx="1421698" cy="1421698"/>
          </a:xfrm>
        </p:grpSpPr>
        <p:sp>
          <p:nvSpPr>
            <p:cNvPr id="43" name="Oval 42"/>
            <p:cNvSpPr/>
            <p:nvPr/>
          </p:nvSpPr>
          <p:spPr>
            <a:xfrm>
              <a:off x="1358330" y="4667401"/>
              <a:ext cx="1421698" cy="14216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914400" dist="469900" dir="5400000" sx="77000" sy="7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71358" y="5117265"/>
              <a:ext cx="119564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视频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555392" y="4612214"/>
            <a:ext cx="1421698" cy="1421698"/>
            <a:chOff x="3032537" y="4359416"/>
            <a:chExt cx="1421698" cy="1421698"/>
          </a:xfrm>
        </p:grpSpPr>
        <p:sp>
          <p:nvSpPr>
            <p:cNvPr id="48" name="Oval 47"/>
            <p:cNvSpPr/>
            <p:nvPr/>
          </p:nvSpPr>
          <p:spPr>
            <a:xfrm>
              <a:off x="3032537" y="4359416"/>
              <a:ext cx="1421698" cy="142169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914400" dist="469900" dir="5400000" sx="77000" sy="7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145565" y="4809280"/>
              <a:ext cx="119564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源码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229599" y="4612214"/>
            <a:ext cx="1421698" cy="1421698"/>
            <a:chOff x="4706744" y="4359416"/>
            <a:chExt cx="1421698" cy="1421698"/>
          </a:xfrm>
        </p:grpSpPr>
        <p:sp>
          <p:nvSpPr>
            <p:cNvPr id="51" name="Oval 50"/>
            <p:cNvSpPr/>
            <p:nvPr/>
          </p:nvSpPr>
          <p:spPr>
            <a:xfrm>
              <a:off x="4706744" y="4359416"/>
              <a:ext cx="1421698" cy="14216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914400" dist="469900" dir="5400000" sx="77000" sy="77000" algn="t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思源黑体 CN Medium" panose="020B0600000000000000" charset="-122"/>
                <a:ea typeface="思源黑体 CN Medium" panose="020B0600000000000000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819772" y="4809280"/>
              <a:ext cx="119564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思源黑体 CN Medium" panose="020B0600000000000000" charset="-122"/>
                  <a:ea typeface="思源黑体 CN Medium" panose="020B0600000000000000" charset="-122"/>
                </a:rPr>
                <a:t>PPT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ABB696-EFF2-5E49-86F3-EA58A60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1" y="1355309"/>
            <a:ext cx="12192000" cy="30795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981B83-4964-A14A-89E5-2888D0722AA8}"/>
              </a:ext>
            </a:extLst>
          </p:cNvPr>
          <p:cNvSpPr txBox="1"/>
          <p:nvPr/>
        </p:nvSpPr>
        <p:spPr>
          <a:xfrm>
            <a:off x="2584683" y="329689"/>
            <a:ext cx="8558757" cy="84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提供</a:t>
            </a:r>
            <a:r>
              <a:rPr lang="zh-CN" altLang="en-US" sz="4800" b="1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视频、源码、</a:t>
            </a:r>
            <a:r>
              <a:rPr lang="en-US" altLang="zh-CN" sz="4800" b="1" dirty="0">
                <a:solidFill>
                  <a:schemeClr val="accent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PPT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及笔记</a:t>
            </a:r>
          </a:p>
        </p:txBody>
      </p:sp>
    </p:spTree>
    <p:extLst>
      <p:ext uri="{BB962C8B-B14F-4D97-AF65-F5344CB8AC3E}">
        <p14:creationId xmlns:p14="http://schemas.microsoft.com/office/powerpoint/2010/main" val="6691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ythrough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云形 44"/>
          <p:cNvSpPr/>
          <p:nvPr/>
        </p:nvSpPr>
        <p:spPr>
          <a:xfrm>
            <a:off x="0" y="4171114"/>
            <a:ext cx="5733158" cy="2686886"/>
          </a:xfrm>
          <a:prstGeom prst="cloud">
            <a:avLst/>
          </a:prstGeom>
          <a:solidFill>
            <a:srgbClr val="EDEFFE"/>
          </a:solidFill>
          <a:ln>
            <a:solidFill>
              <a:srgbClr val="EB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4515484" y="1006984"/>
            <a:ext cx="8864938" cy="3662052"/>
            <a:chOff x="0" y="0"/>
            <a:chExt cx="7620000" cy="3662052"/>
          </a:xfrm>
        </p:grpSpPr>
        <p:sp>
          <p:nvSpPr>
            <p:cNvPr id="36" name="TextBox 35"/>
            <p:cNvSpPr txBox="1"/>
            <p:nvPr/>
          </p:nvSpPr>
          <p:spPr>
            <a:xfrm>
              <a:off x="1223134" y="1155826"/>
              <a:ext cx="4396616" cy="90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dirty="0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24</a:t>
              </a:r>
              <a:r>
                <a:rPr lang="zh-CN" altLang="en-US" sz="4800" b="1" dirty="0">
                  <a:solidFill>
                    <a:schemeClr val="accent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小时</a:t>
              </a:r>
              <a:r>
                <a:rPr lang="zh-CN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老师答疑</a:t>
              </a:r>
            </a:p>
          </p:txBody>
        </p:sp>
        <p:grpSp>
          <p:nvGrpSpPr>
            <p:cNvPr id="6" name="Group 36"/>
            <p:cNvGrpSpPr/>
            <p:nvPr/>
          </p:nvGrpSpPr>
          <p:grpSpPr>
            <a:xfrm>
              <a:off x="0" y="0"/>
              <a:ext cx="7620000" cy="3662052"/>
              <a:chOff x="0" y="0"/>
              <a:chExt cx="7620000" cy="3662052"/>
            </a:xfrm>
          </p:grpSpPr>
          <p:cxnSp>
            <p:nvCxnSpPr>
              <p:cNvPr id="7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ba5679f1-bc95-4238-aba4-d21febb9d3e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31165" y="948055"/>
            <a:ext cx="4663133" cy="3708400"/>
            <a:chOff x="3243263" y="1412876"/>
            <a:chExt cx="5465763" cy="4346575"/>
          </a:xfrm>
        </p:grpSpPr>
        <p:sp>
          <p:nvSpPr>
            <p:cNvPr id="417" name="ïšľíḍè"/>
            <p:cNvSpPr/>
            <p:nvPr/>
          </p:nvSpPr>
          <p:spPr bwMode="auto">
            <a:xfrm>
              <a:off x="3243263" y="1897063"/>
              <a:ext cx="5465763" cy="3862388"/>
            </a:xfrm>
            <a:custGeom>
              <a:avLst/>
              <a:gdLst>
                <a:gd name="T0" fmla="*/ 3443 w 3443"/>
                <a:gd name="T1" fmla="*/ 334 h 2433"/>
                <a:gd name="T2" fmla="*/ 3329 w 3443"/>
                <a:gd name="T3" fmla="*/ 0 h 2433"/>
                <a:gd name="T4" fmla="*/ 3076 w 3443"/>
                <a:gd name="T5" fmla="*/ 199 h 2433"/>
                <a:gd name="T6" fmla="*/ 3185 w 3443"/>
                <a:gd name="T7" fmla="*/ 245 h 2433"/>
                <a:gd name="T8" fmla="*/ 3060 w 3443"/>
                <a:gd name="T9" fmla="*/ 510 h 2433"/>
                <a:gd name="T10" fmla="*/ 2525 w 3443"/>
                <a:gd name="T11" fmla="*/ 271 h 2433"/>
                <a:gd name="T12" fmla="*/ 2183 w 3443"/>
                <a:gd name="T13" fmla="*/ 1161 h 2433"/>
                <a:gd name="T14" fmla="*/ 796 w 3443"/>
                <a:gd name="T15" fmla="*/ 1003 h 2433"/>
                <a:gd name="T16" fmla="*/ 0 w 3443"/>
                <a:gd name="T17" fmla="*/ 2433 h 2433"/>
                <a:gd name="T18" fmla="*/ 666 w 3443"/>
                <a:gd name="T19" fmla="*/ 2433 h 2433"/>
                <a:gd name="T20" fmla="*/ 965 w 3443"/>
                <a:gd name="T21" fmla="*/ 1366 h 2433"/>
                <a:gd name="T22" fmla="*/ 2305 w 3443"/>
                <a:gd name="T23" fmla="*/ 1420 h 2433"/>
                <a:gd name="T24" fmla="*/ 2600 w 3443"/>
                <a:gd name="T25" fmla="*/ 505 h 2433"/>
                <a:gd name="T26" fmla="*/ 3150 w 3443"/>
                <a:gd name="T27" fmla="*/ 676 h 2433"/>
                <a:gd name="T28" fmla="*/ 3308 w 3443"/>
                <a:gd name="T29" fmla="*/ 289 h 2433"/>
                <a:gd name="T30" fmla="*/ 3443 w 3443"/>
                <a:gd name="T31" fmla="*/ 334 h 2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43" h="2433">
                  <a:moveTo>
                    <a:pt x="3443" y="334"/>
                  </a:moveTo>
                  <a:lnTo>
                    <a:pt x="3329" y="0"/>
                  </a:lnTo>
                  <a:lnTo>
                    <a:pt x="3076" y="199"/>
                  </a:lnTo>
                  <a:lnTo>
                    <a:pt x="3185" y="245"/>
                  </a:lnTo>
                  <a:lnTo>
                    <a:pt x="3060" y="510"/>
                  </a:lnTo>
                  <a:lnTo>
                    <a:pt x="2525" y="271"/>
                  </a:lnTo>
                  <a:lnTo>
                    <a:pt x="2183" y="1161"/>
                  </a:lnTo>
                  <a:lnTo>
                    <a:pt x="796" y="1003"/>
                  </a:lnTo>
                  <a:lnTo>
                    <a:pt x="0" y="2433"/>
                  </a:lnTo>
                  <a:lnTo>
                    <a:pt x="666" y="2433"/>
                  </a:lnTo>
                  <a:lnTo>
                    <a:pt x="965" y="1366"/>
                  </a:lnTo>
                  <a:lnTo>
                    <a:pt x="2305" y="1420"/>
                  </a:lnTo>
                  <a:lnTo>
                    <a:pt x="2600" y="505"/>
                  </a:lnTo>
                  <a:lnTo>
                    <a:pt x="3150" y="676"/>
                  </a:lnTo>
                  <a:lnTo>
                    <a:pt x="3308" y="289"/>
                  </a:lnTo>
                  <a:lnTo>
                    <a:pt x="3443" y="334"/>
                  </a:lnTo>
                  <a:close/>
                </a:path>
              </a:pathLst>
            </a:custGeom>
            <a:solidFill>
              <a:srgbClr val="F8E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íśļîḍè"/>
            <p:cNvSpPr/>
            <p:nvPr/>
          </p:nvSpPr>
          <p:spPr bwMode="auto">
            <a:xfrm>
              <a:off x="5487543" y="3862354"/>
              <a:ext cx="1582771" cy="1582771"/>
            </a:xfrm>
            <a:custGeom>
              <a:avLst/>
              <a:gdLst>
                <a:gd name="T0" fmla="*/ 466 w 497"/>
                <a:gd name="T1" fmla="*/ 306 h 497"/>
                <a:gd name="T2" fmla="*/ 306 w 497"/>
                <a:gd name="T3" fmla="*/ 32 h 497"/>
                <a:gd name="T4" fmla="*/ 32 w 497"/>
                <a:gd name="T5" fmla="*/ 192 h 497"/>
                <a:gd name="T6" fmla="*/ 192 w 497"/>
                <a:gd name="T7" fmla="*/ 466 h 497"/>
                <a:gd name="T8" fmla="*/ 466 w 497"/>
                <a:gd name="T9" fmla="*/ 3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497">
                  <a:moveTo>
                    <a:pt x="466" y="306"/>
                  </a:moveTo>
                  <a:cubicBezTo>
                    <a:pt x="497" y="186"/>
                    <a:pt x="426" y="63"/>
                    <a:pt x="306" y="32"/>
                  </a:cubicBezTo>
                  <a:cubicBezTo>
                    <a:pt x="186" y="0"/>
                    <a:pt x="63" y="72"/>
                    <a:pt x="32" y="192"/>
                  </a:cubicBezTo>
                  <a:cubicBezTo>
                    <a:pt x="0" y="311"/>
                    <a:pt x="72" y="434"/>
                    <a:pt x="192" y="466"/>
                  </a:cubicBezTo>
                  <a:cubicBezTo>
                    <a:pt x="312" y="497"/>
                    <a:pt x="434" y="425"/>
                    <a:pt x="466" y="306"/>
                  </a:cubicBez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í$ļîḋè"/>
            <p:cNvSpPr/>
            <p:nvPr/>
          </p:nvSpPr>
          <p:spPr bwMode="auto">
            <a:xfrm>
              <a:off x="5583410" y="3954307"/>
              <a:ext cx="1394951" cy="1398864"/>
            </a:xfrm>
            <a:custGeom>
              <a:avLst/>
              <a:gdLst>
                <a:gd name="T0" fmla="*/ 410 w 438"/>
                <a:gd name="T1" fmla="*/ 270 h 439"/>
                <a:gd name="T2" fmla="*/ 269 w 438"/>
                <a:gd name="T3" fmla="*/ 28 h 439"/>
                <a:gd name="T4" fmla="*/ 27 w 438"/>
                <a:gd name="T5" fmla="*/ 169 h 439"/>
                <a:gd name="T6" fmla="*/ 169 w 438"/>
                <a:gd name="T7" fmla="*/ 411 h 439"/>
                <a:gd name="T8" fmla="*/ 410 w 438"/>
                <a:gd name="T9" fmla="*/ 27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439">
                  <a:moveTo>
                    <a:pt x="410" y="270"/>
                  </a:moveTo>
                  <a:cubicBezTo>
                    <a:pt x="438" y="164"/>
                    <a:pt x="375" y="56"/>
                    <a:pt x="269" y="28"/>
                  </a:cubicBezTo>
                  <a:cubicBezTo>
                    <a:pt x="163" y="0"/>
                    <a:pt x="55" y="64"/>
                    <a:pt x="27" y="169"/>
                  </a:cubicBezTo>
                  <a:cubicBezTo>
                    <a:pt x="0" y="275"/>
                    <a:pt x="63" y="383"/>
                    <a:pt x="169" y="411"/>
                  </a:cubicBezTo>
                  <a:cubicBezTo>
                    <a:pt x="274" y="439"/>
                    <a:pt x="383" y="376"/>
                    <a:pt x="410" y="270"/>
                  </a:cubicBez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ṡlíďê"/>
            <p:cNvSpPr/>
            <p:nvPr/>
          </p:nvSpPr>
          <p:spPr bwMode="auto">
            <a:xfrm>
              <a:off x="6236865" y="3897571"/>
              <a:ext cx="242600" cy="88041"/>
            </a:xfrm>
            <a:custGeom>
              <a:avLst/>
              <a:gdLst>
                <a:gd name="T0" fmla="*/ 124 w 124"/>
                <a:gd name="T1" fmla="*/ 35 h 45"/>
                <a:gd name="T2" fmla="*/ 37 w 124"/>
                <a:gd name="T3" fmla="*/ 0 h 45"/>
                <a:gd name="T4" fmla="*/ 3 w 124"/>
                <a:gd name="T5" fmla="*/ 5 h 45"/>
                <a:gd name="T6" fmla="*/ 0 w 124"/>
                <a:gd name="T7" fmla="*/ 45 h 45"/>
                <a:gd name="T8" fmla="*/ 124 w 124"/>
                <a:gd name="T9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45">
                  <a:moveTo>
                    <a:pt x="124" y="35"/>
                  </a:moveTo>
                  <a:lnTo>
                    <a:pt x="37" y="0"/>
                  </a:lnTo>
                  <a:lnTo>
                    <a:pt x="3" y="5"/>
                  </a:lnTo>
                  <a:lnTo>
                    <a:pt x="0" y="45"/>
                  </a:lnTo>
                  <a:lnTo>
                    <a:pt x="124" y="35"/>
                  </a:ln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šļidê"/>
            <p:cNvSpPr/>
            <p:nvPr/>
          </p:nvSpPr>
          <p:spPr bwMode="auto">
            <a:xfrm>
              <a:off x="5736013" y="3692142"/>
              <a:ext cx="226949" cy="500852"/>
            </a:xfrm>
            <a:custGeom>
              <a:avLst/>
              <a:gdLst>
                <a:gd name="T0" fmla="*/ 4 w 116"/>
                <a:gd name="T1" fmla="*/ 193 h 256"/>
                <a:gd name="T2" fmla="*/ 0 w 116"/>
                <a:gd name="T3" fmla="*/ 256 h 256"/>
                <a:gd name="T4" fmla="*/ 116 w 116"/>
                <a:gd name="T5" fmla="*/ 206 h 256"/>
                <a:gd name="T6" fmla="*/ 36 w 116"/>
                <a:gd name="T7" fmla="*/ 193 h 256"/>
                <a:gd name="T8" fmla="*/ 75 w 116"/>
                <a:gd name="T9" fmla="*/ 0 h 256"/>
                <a:gd name="T10" fmla="*/ 39 w 116"/>
                <a:gd name="T11" fmla="*/ 176 h 256"/>
                <a:gd name="T12" fmla="*/ 4 w 116"/>
                <a:gd name="T13" fmla="*/ 193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256">
                  <a:moveTo>
                    <a:pt x="4" y="193"/>
                  </a:moveTo>
                  <a:lnTo>
                    <a:pt x="0" y="256"/>
                  </a:lnTo>
                  <a:lnTo>
                    <a:pt x="116" y="206"/>
                  </a:lnTo>
                  <a:lnTo>
                    <a:pt x="36" y="193"/>
                  </a:lnTo>
                  <a:lnTo>
                    <a:pt x="75" y="0"/>
                  </a:lnTo>
                  <a:lnTo>
                    <a:pt x="39" y="176"/>
                  </a:lnTo>
                  <a:lnTo>
                    <a:pt x="4" y="193"/>
                  </a:ln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íS1ïdê"/>
            <p:cNvSpPr/>
            <p:nvPr/>
          </p:nvSpPr>
          <p:spPr bwMode="auto">
            <a:xfrm>
              <a:off x="5724274" y="3011297"/>
              <a:ext cx="665194" cy="1099526"/>
            </a:xfrm>
            <a:custGeom>
              <a:avLst/>
              <a:gdLst>
                <a:gd name="T0" fmla="*/ 233 w 340"/>
                <a:gd name="T1" fmla="*/ 0 h 562"/>
                <a:gd name="T2" fmla="*/ 135 w 340"/>
                <a:gd name="T3" fmla="*/ 24 h 562"/>
                <a:gd name="T4" fmla="*/ 27 w 340"/>
                <a:gd name="T5" fmla="*/ 75 h 562"/>
                <a:gd name="T6" fmla="*/ 27 w 340"/>
                <a:gd name="T7" fmla="*/ 265 h 562"/>
                <a:gd name="T8" fmla="*/ 0 w 340"/>
                <a:gd name="T9" fmla="*/ 562 h 562"/>
                <a:gd name="T10" fmla="*/ 11 w 340"/>
                <a:gd name="T11" fmla="*/ 560 h 562"/>
                <a:gd name="T12" fmla="*/ 54 w 340"/>
                <a:gd name="T13" fmla="*/ 542 h 562"/>
                <a:gd name="T14" fmla="*/ 81 w 340"/>
                <a:gd name="T15" fmla="*/ 348 h 562"/>
                <a:gd name="T16" fmla="*/ 104 w 340"/>
                <a:gd name="T17" fmla="*/ 231 h 562"/>
                <a:gd name="T18" fmla="*/ 135 w 340"/>
                <a:gd name="T19" fmla="*/ 83 h 562"/>
                <a:gd name="T20" fmla="*/ 286 w 340"/>
                <a:gd name="T21" fmla="*/ 269 h 562"/>
                <a:gd name="T22" fmla="*/ 252 w 340"/>
                <a:gd name="T23" fmla="*/ 466 h 562"/>
                <a:gd name="T24" fmla="*/ 268 w 340"/>
                <a:gd name="T25" fmla="*/ 467 h 562"/>
                <a:gd name="T26" fmla="*/ 307 w 340"/>
                <a:gd name="T27" fmla="*/ 454 h 562"/>
                <a:gd name="T28" fmla="*/ 340 w 340"/>
                <a:gd name="T29" fmla="*/ 249 h 562"/>
                <a:gd name="T30" fmla="*/ 233 w 340"/>
                <a:gd name="T31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0" h="562">
                  <a:moveTo>
                    <a:pt x="233" y="0"/>
                  </a:moveTo>
                  <a:lnTo>
                    <a:pt x="135" y="24"/>
                  </a:lnTo>
                  <a:lnTo>
                    <a:pt x="27" y="75"/>
                  </a:lnTo>
                  <a:lnTo>
                    <a:pt x="27" y="265"/>
                  </a:lnTo>
                  <a:lnTo>
                    <a:pt x="0" y="562"/>
                  </a:lnTo>
                  <a:lnTo>
                    <a:pt x="11" y="560"/>
                  </a:lnTo>
                  <a:lnTo>
                    <a:pt x="54" y="542"/>
                  </a:lnTo>
                  <a:lnTo>
                    <a:pt x="81" y="348"/>
                  </a:lnTo>
                  <a:lnTo>
                    <a:pt x="104" y="231"/>
                  </a:lnTo>
                  <a:lnTo>
                    <a:pt x="135" y="83"/>
                  </a:lnTo>
                  <a:lnTo>
                    <a:pt x="286" y="269"/>
                  </a:lnTo>
                  <a:lnTo>
                    <a:pt x="252" y="466"/>
                  </a:lnTo>
                  <a:lnTo>
                    <a:pt x="268" y="467"/>
                  </a:lnTo>
                  <a:lnTo>
                    <a:pt x="307" y="454"/>
                  </a:lnTo>
                  <a:lnTo>
                    <a:pt x="340" y="249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íṣḻïḍê"/>
            <p:cNvSpPr/>
            <p:nvPr/>
          </p:nvSpPr>
          <p:spPr bwMode="auto">
            <a:xfrm>
              <a:off x="5781011" y="2387189"/>
              <a:ext cx="95867" cy="127170"/>
            </a:xfrm>
            <a:custGeom>
              <a:avLst/>
              <a:gdLst>
                <a:gd name="T0" fmla="*/ 0 w 49"/>
                <a:gd name="T1" fmla="*/ 6 h 65"/>
                <a:gd name="T2" fmla="*/ 15 w 49"/>
                <a:gd name="T3" fmla="*/ 65 h 65"/>
                <a:gd name="T4" fmla="*/ 49 w 49"/>
                <a:gd name="T5" fmla="*/ 62 h 65"/>
                <a:gd name="T6" fmla="*/ 29 w 49"/>
                <a:gd name="T7" fmla="*/ 0 h 65"/>
                <a:gd name="T8" fmla="*/ 0 w 49"/>
                <a:gd name="T9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5">
                  <a:moveTo>
                    <a:pt x="0" y="6"/>
                  </a:moveTo>
                  <a:lnTo>
                    <a:pt x="15" y="65"/>
                  </a:lnTo>
                  <a:lnTo>
                    <a:pt x="49" y="62"/>
                  </a:lnTo>
                  <a:lnTo>
                    <a:pt x="29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ïṡḷîdè"/>
            <p:cNvSpPr/>
            <p:nvPr/>
          </p:nvSpPr>
          <p:spPr bwMode="auto">
            <a:xfrm>
              <a:off x="5781011" y="2387189"/>
              <a:ext cx="95867" cy="127170"/>
            </a:xfrm>
            <a:custGeom>
              <a:avLst/>
              <a:gdLst>
                <a:gd name="T0" fmla="*/ 0 w 49"/>
                <a:gd name="T1" fmla="*/ 6 h 65"/>
                <a:gd name="T2" fmla="*/ 15 w 49"/>
                <a:gd name="T3" fmla="*/ 65 h 65"/>
                <a:gd name="T4" fmla="*/ 49 w 49"/>
                <a:gd name="T5" fmla="*/ 62 h 65"/>
                <a:gd name="T6" fmla="*/ 29 w 49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65">
                  <a:moveTo>
                    <a:pt x="0" y="6"/>
                  </a:moveTo>
                  <a:lnTo>
                    <a:pt x="15" y="65"/>
                  </a:lnTo>
                  <a:lnTo>
                    <a:pt x="49" y="62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íŝľïďè"/>
            <p:cNvSpPr/>
            <p:nvPr/>
          </p:nvSpPr>
          <p:spPr bwMode="auto">
            <a:xfrm>
              <a:off x="5282116" y="2128938"/>
              <a:ext cx="1111265" cy="1130829"/>
            </a:xfrm>
            <a:custGeom>
              <a:avLst/>
              <a:gdLst>
                <a:gd name="T0" fmla="*/ 349 w 349"/>
                <a:gd name="T1" fmla="*/ 16 h 355"/>
                <a:gd name="T2" fmla="*/ 333 w 349"/>
                <a:gd name="T3" fmla="*/ 0 h 355"/>
                <a:gd name="T4" fmla="*/ 186 w 349"/>
                <a:gd name="T5" fmla="*/ 106 h 355"/>
                <a:gd name="T6" fmla="*/ 137 w 349"/>
                <a:gd name="T7" fmla="*/ 116 h 355"/>
                <a:gd name="T8" fmla="*/ 0 w 349"/>
                <a:gd name="T9" fmla="*/ 272 h 355"/>
                <a:gd name="T10" fmla="*/ 7 w 349"/>
                <a:gd name="T11" fmla="*/ 269 h 355"/>
                <a:gd name="T12" fmla="*/ 16 w 349"/>
                <a:gd name="T13" fmla="*/ 284 h 355"/>
                <a:gd name="T14" fmla="*/ 136 w 349"/>
                <a:gd name="T15" fmla="*/ 204 h 355"/>
                <a:gd name="T16" fmla="*/ 146 w 349"/>
                <a:gd name="T17" fmla="*/ 355 h 355"/>
                <a:gd name="T18" fmla="*/ 204 w 349"/>
                <a:gd name="T19" fmla="*/ 334 h 355"/>
                <a:gd name="T20" fmla="*/ 199 w 349"/>
                <a:gd name="T21" fmla="*/ 303 h 355"/>
                <a:gd name="T22" fmla="*/ 244 w 349"/>
                <a:gd name="T23" fmla="*/ 287 h 355"/>
                <a:gd name="T24" fmla="*/ 253 w 349"/>
                <a:gd name="T25" fmla="*/ 315 h 355"/>
                <a:gd name="T26" fmla="*/ 303 w 349"/>
                <a:gd name="T27" fmla="*/ 299 h 355"/>
                <a:gd name="T28" fmla="*/ 229 w 349"/>
                <a:gd name="T29" fmla="*/ 132 h 355"/>
                <a:gd name="T30" fmla="*/ 349 w 349"/>
                <a:gd name="T31" fmla="*/ 16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" h="355">
                  <a:moveTo>
                    <a:pt x="349" y="16"/>
                  </a:moveTo>
                  <a:cubicBezTo>
                    <a:pt x="333" y="0"/>
                    <a:pt x="333" y="0"/>
                    <a:pt x="333" y="0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6"/>
                    <a:pt x="95" y="233"/>
                    <a:pt x="0" y="272"/>
                  </a:cubicBezTo>
                  <a:cubicBezTo>
                    <a:pt x="7" y="269"/>
                    <a:pt x="7" y="269"/>
                    <a:pt x="7" y="269"/>
                  </a:cubicBezTo>
                  <a:cubicBezTo>
                    <a:pt x="16" y="284"/>
                    <a:pt x="16" y="284"/>
                    <a:pt x="16" y="284"/>
                  </a:cubicBezTo>
                  <a:cubicBezTo>
                    <a:pt x="46" y="276"/>
                    <a:pt x="97" y="264"/>
                    <a:pt x="136" y="204"/>
                  </a:cubicBezTo>
                  <a:cubicBezTo>
                    <a:pt x="146" y="355"/>
                    <a:pt x="146" y="355"/>
                    <a:pt x="146" y="355"/>
                  </a:cubicBezTo>
                  <a:cubicBezTo>
                    <a:pt x="204" y="334"/>
                    <a:pt x="204" y="334"/>
                    <a:pt x="204" y="334"/>
                  </a:cubicBezTo>
                  <a:cubicBezTo>
                    <a:pt x="199" y="303"/>
                    <a:pt x="199" y="303"/>
                    <a:pt x="199" y="303"/>
                  </a:cubicBezTo>
                  <a:cubicBezTo>
                    <a:pt x="244" y="287"/>
                    <a:pt x="244" y="287"/>
                    <a:pt x="244" y="287"/>
                  </a:cubicBezTo>
                  <a:cubicBezTo>
                    <a:pt x="253" y="315"/>
                    <a:pt x="253" y="315"/>
                    <a:pt x="253" y="315"/>
                  </a:cubicBezTo>
                  <a:cubicBezTo>
                    <a:pt x="303" y="299"/>
                    <a:pt x="303" y="299"/>
                    <a:pt x="303" y="299"/>
                  </a:cubicBezTo>
                  <a:cubicBezTo>
                    <a:pt x="229" y="132"/>
                    <a:pt x="229" y="132"/>
                    <a:pt x="229" y="132"/>
                  </a:cubicBezTo>
                  <a:lnTo>
                    <a:pt x="349" y="16"/>
                  </a:ln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îṥḻîḋé"/>
            <p:cNvSpPr/>
            <p:nvPr/>
          </p:nvSpPr>
          <p:spPr bwMode="auto">
            <a:xfrm>
              <a:off x="6342514" y="2128938"/>
              <a:ext cx="1957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îślïḋè"/>
            <p:cNvSpPr/>
            <p:nvPr/>
          </p:nvSpPr>
          <p:spPr bwMode="auto">
            <a:xfrm>
              <a:off x="5121687" y="2991732"/>
              <a:ext cx="178038" cy="84128"/>
            </a:xfrm>
            <a:custGeom>
              <a:avLst/>
              <a:gdLst>
                <a:gd name="T0" fmla="*/ 20 w 56"/>
                <a:gd name="T1" fmla="*/ 4 h 26"/>
                <a:gd name="T2" fmla="*/ 4 w 56"/>
                <a:gd name="T3" fmla="*/ 23 h 26"/>
                <a:gd name="T4" fmla="*/ 21 w 56"/>
                <a:gd name="T5" fmla="*/ 15 h 26"/>
                <a:gd name="T6" fmla="*/ 29 w 56"/>
                <a:gd name="T7" fmla="*/ 15 h 26"/>
                <a:gd name="T8" fmla="*/ 23 w 56"/>
                <a:gd name="T9" fmla="*/ 24 h 26"/>
                <a:gd name="T10" fmla="*/ 56 w 56"/>
                <a:gd name="T11" fmla="*/ 13 h 26"/>
                <a:gd name="T12" fmla="*/ 50 w 56"/>
                <a:gd name="T13" fmla="*/ 1 h 26"/>
                <a:gd name="T14" fmla="*/ 20 w 56"/>
                <a:gd name="T15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6">
                  <a:moveTo>
                    <a:pt x="20" y="4"/>
                  </a:moveTo>
                  <a:cubicBezTo>
                    <a:pt x="8" y="10"/>
                    <a:pt x="0" y="22"/>
                    <a:pt x="4" y="23"/>
                  </a:cubicBezTo>
                  <a:cubicBezTo>
                    <a:pt x="8" y="25"/>
                    <a:pt x="21" y="15"/>
                    <a:pt x="21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18" y="21"/>
                    <a:pt x="23" y="24"/>
                  </a:cubicBezTo>
                  <a:cubicBezTo>
                    <a:pt x="27" y="26"/>
                    <a:pt x="46" y="18"/>
                    <a:pt x="56" y="1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43" y="0"/>
                    <a:pt x="30" y="0"/>
                    <a:pt x="2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iś1ïḋé"/>
            <p:cNvSpPr/>
            <p:nvPr/>
          </p:nvSpPr>
          <p:spPr bwMode="auto">
            <a:xfrm>
              <a:off x="5282116" y="2985864"/>
              <a:ext cx="50868" cy="56738"/>
            </a:xfrm>
            <a:custGeom>
              <a:avLst/>
              <a:gdLst>
                <a:gd name="T0" fmla="*/ 0 w 26"/>
                <a:gd name="T1" fmla="*/ 5 h 29"/>
                <a:gd name="T2" fmla="*/ 9 w 26"/>
                <a:gd name="T3" fmla="*/ 24 h 29"/>
                <a:gd name="T4" fmla="*/ 13 w 26"/>
                <a:gd name="T5" fmla="*/ 29 h 29"/>
                <a:gd name="T6" fmla="*/ 26 w 26"/>
                <a:gd name="T7" fmla="*/ 24 h 29"/>
                <a:gd name="T8" fmla="*/ 22 w 26"/>
                <a:gd name="T9" fmla="*/ 20 h 29"/>
                <a:gd name="T10" fmla="*/ 11 w 26"/>
                <a:gd name="T11" fmla="*/ 0 h 29"/>
                <a:gd name="T12" fmla="*/ 0 w 26"/>
                <a:gd name="T1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9">
                  <a:moveTo>
                    <a:pt x="0" y="5"/>
                  </a:moveTo>
                  <a:lnTo>
                    <a:pt x="9" y="24"/>
                  </a:lnTo>
                  <a:lnTo>
                    <a:pt x="13" y="29"/>
                  </a:lnTo>
                  <a:lnTo>
                    <a:pt x="26" y="24"/>
                  </a:lnTo>
                  <a:lnTo>
                    <a:pt x="22" y="20"/>
                  </a:lnTo>
                  <a:lnTo>
                    <a:pt x="11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îṣḻíḑé"/>
            <p:cNvSpPr/>
            <p:nvPr/>
          </p:nvSpPr>
          <p:spPr bwMode="auto">
            <a:xfrm>
              <a:off x="6367947" y="2007638"/>
              <a:ext cx="152603" cy="140865"/>
            </a:xfrm>
            <a:custGeom>
              <a:avLst/>
              <a:gdLst>
                <a:gd name="T0" fmla="*/ 40 w 48"/>
                <a:gd name="T1" fmla="*/ 0 h 44"/>
                <a:gd name="T2" fmla="*/ 0 w 48"/>
                <a:gd name="T3" fmla="*/ 33 h 44"/>
                <a:gd name="T4" fmla="*/ 0 w 48"/>
                <a:gd name="T5" fmla="*/ 33 h 44"/>
                <a:gd name="T6" fmla="*/ 0 w 48"/>
                <a:gd name="T7" fmla="*/ 33 h 44"/>
                <a:gd name="T8" fmla="*/ 10 w 48"/>
                <a:gd name="T9" fmla="*/ 44 h 44"/>
                <a:gd name="T10" fmla="*/ 10 w 48"/>
                <a:gd name="T11" fmla="*/ 44 h 44"/>
                <a:gd name="T12" fmla="*/ 38 w 48"/>
                <a:gd name="T13" fmla="*/ 32 h 44"/>
                <a:gd name="T14" fmla="*/ 29 w 48"/>
                <a:gd name="T15" fmla="*/ 17 h 44"/>
                <a:gd name="T16" fmla="*/ 40 w 48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4">
                  <a:moveTo>
                    <a:pt x="40" y="0"/>
                  </a:moveTo>
                  <a:cubicBezTo>
                    <a:pt x="32" y="0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38" y="36"/>
                    <a:pt x="38" y="32"/>
                  </a:cubicBezTo>
                  <a:cubicBezTo>
                    <a:pt x="38" y="27"/>
                    <a:pt x="29" y="17"/>
                    <a:pt x="29" y="17"/>
                  </a:cubicBezTo>
                  <a:cubicBezTo>
                    <a:pt x="29" y="17"/>
                    <a:pt x="48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iṥḷiḑè"/>
            <p:cNvSpPr/>
            <p:nvPr/>
          </p:nvSpPr>
          <p:spPr bwMode="auto">
            <a:xfrm>
              <a:off x="6342514" y="2113286"/>
              <a:ext cx="68476" cy="66519"/>
            </a:xfrm>
            <a:custGeom>
              <a:avLst/>
              <a:gdLst>
                <a:gd name="T0" fmla="*/ 13 w 35"/>
                <a:gd name="T1" fmla="*/ 0 h 34"/>
                <a:gd name="T2" fmla="*/ 1 w 35"/>
                <a:gd name="T3" fmla="*/ 8 h 34"/>
                <a:gd name="T4" fmla="*/ 0 w 35"/>
                <a:gd name="T5" fmla="*/ 8 h 34"/>
                <a:gd name="T6" fmla="*/ 19 w 35"/>
                <a:gd name="T7" fmla="*/ 28 h 34"/>
                <a:gd name="T8" fmla="*/ 26 w 35"/>
                <a:gd name="T9" fmla="*/ 34 h 34"/>
                <a:gd name="T10" fmla="*/ 35 w 35"/>
                <a:gd name="T11" fmla="*/ 26 h 34"/>
                <a:gd name="T12" fmla="*/ 29 w 35"/>
                <a:gd name="T13" fmla="*/ 18 h 34"/>
                <a:gd name="T14" fmla="*/ 13 w 35"/>
                <a:gd name="T15" fmla="*/ 0 h 34"/>
                <a:gd name="T16" fmla="*/ 13 w 3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13" y="0"/>
                  </a:moveTo>
                  <a:lnTo>
                    <a:pt x="1" y="8"/>
                  </a:lnTo>
                  <a:lnTo>
                    <a:pt x="0" y="8"/>
                  </a:lnTo>
                  <a:lnTo>
                    <a:pt x="19" y="28"/>
                  </a:lnTo>
                  <a:lnTo>
                    <a:pt x="26" y="34"/>
                  </a:lnTo>
                  <a:lnTo>
                    <a:pt x="35" y="26"/>
                  </a:lnTo>
                  <a:lnTo>
                    <a:pt x="29" y="1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íṥ1îḋé"/>
            <p:cNvSpPr/>
            <p:nvPr/>
          </p:nvSpPr>
          <p:spPr bwMode="auto">
            <a:xfrm>
              <a:off x="5644059" y="2109373"/>
              <a:ext cx="318902" cy="322815"/>
            </a:xfrm>
            <a:custGeom>
              <a:avLst/>
              <a:gdLst>
                <a:gd name="T0" fmla="*/ 60 w 100"/>
                <a:gd name="T1" fmla="*/ 0 h 101"/>
                <a:gd name="T2" fmla="*/ 99 w 100"/>
                <a:gd name="T3" fmla="*/ 63 h 101"/>
                <a:gd name="T4" fmla="*/ 59 w 100"/>
                <a:gd name="T5" fmla="*/ 98 h 101"/>
                <a:gd name="T6" fmla="*/ 18 w 100"/>
                <a:gd name="T7" fmla="*/ 83 h 101"/>
                <a:gd name="T8" fmla="*/ 1 w 100"/>
                <a:gd name="T9" fmla="*/ 59 h 101"/>
                <a:gd name="T10" fmla="*/ 60 w 100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01">
                  <a:moveTo>
                    <a:pt x="60" y="0"/>
                  </a:moveTo>
                  <a:cubicBezTo>
                    <a:pt x="60" y="0"/>
                    <a:pt x="99" y="47"/>
                    <a:pt x="99" y="63"/>
                  </a:cubicBezTo>
                  <a:cubicBezTo>
                    <a:pt x="100" y="79"/>
                    <a:pt x="85" y="94"/>
                    <a:pt x="59" y="98"/>
                  </a:cubicBezTo>
                  <a:cubicBezTo>
                    <a:pt x="32" y="101"/>
                    <a:pt x="18" y="83"/>
                    <a:pt x="18" y="83"/>
                  </a:cubicBezTo>
                  <a:cubicBezTo>
                    <a:pt x="18" y="83"/>
                    <a:pt x="2" y="86"/>
                    <a:pt x="1" y="59"/>
                  </a:cubicBezTo>
                  <a:cubicBezTo>
                    <a:pt x="0" y="32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ïŝlíde"/>
            <p:cNvSpPr/>
            <p:nvPr/>
          </p:nvSpPr>
          <p:spPr bwMode="auto">
            <a:xfrm>
              <a:off x="5749708" y="24928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îş1íḋê"/>
            <p:cNvSpPr/>
            <p:nvPr/>
          </p:nvSpPr>
          <p:spPr bwMode="auto">
            <a:xfrm>
              <a:off x="5749708" y="2492838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íṣľîḋè"/>
            <p:cNvSpPr/>
            <p:nvPr/>
          </p:nvSpPr>
          <p:spPr bwMode="auto">
            <a:xfrm>
              <a:off x="5794707" y="2443926"/>
              <a:ext cx="264122" cy="649542"/>
            </a:xfrm>
            <a:custGeom>
              <a:avLst/>
              <a:gdLst>
                <a:gd name="T0" fmla="*/ 40 w 135"/>
                <a:gd name="T1" fmla="*/ 12 h 332"/>
                <a:gd name="T2" fmla="*/ 39 w 135"/>
                <a:gd name="T3" fmla="*/ 13 h 332"/>
                <a:gd name="T4" fmla="*/ 32 w 135"/>
                <a:gd name="T5" fmla="*/ 0 h 332"/>
                <a:gd name="T6" fmla="*/ 21 w 135"/>
                <a:gd name="T7" fmla="*/ 15 h 332"/>
                <a:gd name="T8" fmla="*/ 1 w 135"/>
                <a:gd name="T9" fmla="*/ 7 h 332"/>
                <a:gd name="T10" fmla="*/ 3 w 135"/>
                <a:gd name="T11" fmla="*/ 20 h 332"/>
                <a:gd name="T12" fmla="*/ 0 w 135"/>
                <a:gd name="T13" fmla="*/ 20 h 332"/>
                <a:gd name="T14" fmla="*/ 3 w 135"/>
                <a:gd name="T15" fmla="*/ 20 h 332"/>
                <a:gd name="T16" fmla="*/ 61 w 135"/>
                <a:gd name="T17" fmla="*/ 332 h 332"/>
                <a:gd name="T18" fmla="*/ 135 w 135"/>
                <a:gd name="T19" fmla="*/ 306 h 332"/>
                <a:gd name="T20" fmla="*/ 40 w 135"/>
                <a:gd name="T21" fmla="*/ 1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332">
                  <a:moveTo>
                    <a:pt x="40" y="12"/>
                  </a:moveTo>
                  <a:lnTo>
                    <a:pt x="39" y="13"/>
                  </a:lnTo>
                  <a:lnTo>
                    <a:pt x="32" y="0"/>
                  </a:lnTo>
                  <a:lnTo>
                    <a:pt x="21" y="15"/>
                  </a:lnTo>
                  <a:lnTo>
                    <a:pt x="1" y="7"/>
                  </a:lnTo>
                  <a:lnTo>
                    <a:pt x="3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1" y="332"/>
                  </a:lnTo>
                  <a:lnTo>
                    <a:pt x="135" y="30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íśḻíḍé"/>
            <p:cNvSpPr/>
            <p:nvPr/>
          </p:nvSpPr>
          <p:spPr bwMode="auto">
            <a:xfrm>
              <a:off x="5831879" y="2483055"/>
              <a:ext cx="150647" cy="457810"/>
            </a:xfrm>
            <a:custGeom>
              <a:avLst/>
              <a:gdLst>
                <a:gd name="T0" fmla="*/ 3 w 77"/>
                <a:gd name="T1" fmla="*/ 0 h 234"/>
                <a:gd name="T2" fmla="*/ 0 w 77"/>
                <a:gd name="T3" fmla="*/ 9 h 234"/>
                <a:gd name="T4" fmla="*/ 8 w 77"/>
                <a:gd name="T5" fmla="*/ 18 h 234"/>
                <a:gd name="T6" fmla="*/ 10 w 77"/>
                <a:gd name="T7" fmla="*/ 53 h 234"/>
                <a:gd name="T8" fmla="*/ 54 w 77"/>
                <a:gd name="T9" fmla="*/ 234 h 234"/>
                <a:gd name="T10" fmla="*/ 77 w 77"/>
                <a:gd name="T11" fmla="*/ 228 h 234"/>
                <a:gd name="T12" fmla="*/ 31 w 77"/>
                <a:gd name="T13" fmla="*/ 49 h 234"/>
                <a:gd name="T14" fmla="*/ 12 w 77"/>
                <a:gd name="T15" fmla="*/ 18 h 234"/>
                <a:gd name="T16" fmla="*/ 13 w 77"/>
                <a:gd name="T17" fmla="*/ 5 h 234"/>
                <a:gd name="T18" fmla="*/ 3 w 77"/>
                <a:gd name="T1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34">
                  <a:moveTo>
                    <a:pt x="3" y="0"/>
                  </a:moveTo>
                  <a:lnTo>
                    <a:pt x="0" y="9"/>
                  </a:lnTo>
                  <a:lnTo>
                    <a:pt x="8" y="18"/>
                  </a:lnTo>
                  <a:lnTo>
                    <a:pt x="10" y="53"/>
                  </a:lnTo>
                  <a:lnTo>
                    <a:pt x="54" y="234"/>
                  </a:lnTo>
                  <a:lnTo>
                    <a:pt x="77" y="228"/>
                  </a:lnTo>
                  <a:lnTo>
                    <a:pt x="31" y="49"/>
                  </a:lnTo>
                  <a:lnTo>
                    <a:pt x="12" y="18"/>
                  </a:lnTo>
                  <a:lnTo>
                    <a:pt x="13" y="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ïṥḷïḋê"/>
            <p:cNvSpPr/>
            <p:nvPr/>
          </p:nvSpPr>
          <p:spPr bwMode="auto">
            <a:xfrm>
              <a:off x="5908181" y="3011297"/>
              <a:ext cx="150647" cy="82171"/>
            </a:xfrm>
            <a:custGeom>
              <a:avLst/>
              <a:gdLst>
                <a:gd name="T0" fmla="*/ 0 w 77"/>
                <a:gd name="T1" fmla="*/ 21 h 42"/>
                <a:gd name="T2" fmla="*/ 70 w 77"/>
                <a:gd name="T3" fmla="*/ 0 h 42"/>
                <a:gd name="T4" fmla="*/ 77 w 77"/>
                <a:gd name="T5" fmla="*/ 16 h 42"/>
                <a:gd name="T6" fmla="*/ 3 w 77"/>
                <a:gd name="T7" fmla="*/ 42 h 42"/>
                <a:gd name="T8" fmla="*/ 0 w 77"/>
                <a:gd name="T9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42">
                  <a:moveTo>
                    <a:pt x="0" y="21"/>
                  </a:moveTo>
                  <a:lnTo>
                    <a:pt x="70" y="0"/>
                  </a:lnTo>
                  <a:lnTo>
                    <a:pt x="77" y="16"/>
                  </a:lnTo>
                  <a:lnTo>
                    <a:pt x="3" y="42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5E4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iṥ1íďé"/>
            <p:cNvSpPr/>
            <p:nvPr/>
          </p:nvSpPr>
          <p:spPr bwMode="auto">
            <a:xfrm>
              <a:off x="5556020" y="1945031"/>
              <a:ext cx="346293" cy="463680"/>
            </a:xfrm>
            <a:custGeom>
              <a:avLst/>
              <a:gdLst>
                <a:gd name="T0" fmla="*/ 94 w 109"/>
                <a:gd name="T1" fmla="*/ 2 h 146"/>
                <a:gd name="T2" fmla="*/ 94 w 109"/>
                <a:gd name="T3" fmla="*/ 0 h 146"/>
                <a:gd name="T4" fmla="*/ 0 w 109"/>
                <a:gd name="T5" fmla="*/ 79 h 146"/>
                <a:gd name="T6" fmla="*/ 61 w 109"/>
                <a:gd name="T7" fmla="*/ 146 h 146"/>
                <a:gd name="T8" fmla="*/ 52 w 109"/>
                <a:gd name="T9" fmla="*/ 132 h 146"/>
                <a:gd name="T10" fmla="*/ 40 w 109"/>
                <a:gd name="T11" fmla="*/ 129 h 146"/>
                <a:gd name="T12" fmla="*/ 36 w 109"/>
                <a:gd name="T13" fmla="*/ 117 h 146"/>
                <a:gd name="T14" fmla="*/ 48 w 109"/>
                <a:gd name="T15" fmla="*/ 113 h 146"/>
                <a:gd name="T16" fmla="*/ 36 w 109"/>
                <a:gd name="T17" fmla="*/ 95 h 146"/>
                <a:gd name="T18" fmla="*/ 89 w 109"/>
                <a:gd name="T19" fmla="*/ 58 h 146"/>
                <a:gd name="T20" fmla="*/ 94 w 109"/>
                <a:gd name="T21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46">
                  <a:moveTo>
                    <a:pt x="94" y="2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5" y="120"/>
                    <a:pt x="29" y="135"/>
                    <a:pt x="61" y="146"/>
                  </a:cubicBezTo>
                  <a:cubicBezTo>
                    <a:pt x="65" y="137"/>
                    <a:pt x="52" y="132"/>
                    <a:pt x="52" y="132"/>
                  </a:cubicBezTo>
                  <a:cubicBezTo>
                    <a:pt x="51" y="132"/>
                    <a:pt x="44" y="131"/>
                    <a:pt x="40" y="129"/>
                  </a:cubicBezTo>
                  <a:cubicBezTo>
                    <a:pt x="36" y="127"/>
                    <a:pt x="33" y="122"/>
                    <a:pt x="36" y="117"/>
                  </a:cubicBezTo>
                  <a:cubicBezTo>
                    <a:pt x="38" y="113"/>
                    <a:pt x="44" y="112"/>
                    <a:pt x="48" y="113"/>
                  </a:cubicBezTo>
                  <a:cubicBezTo>
                    <a:pt x="41" y="104"/>
                    <a:pt x="36" y="95"/>
                    <a:pt x="36" y="95"/>
                  </a:cubicBezTo>
                  <a:cubicBezTo>
                    <a:pt x="36" y="95"/>
                    <a:pt x="59" y="88"/>
                    <a:pt x="89" y="58"/>
                  </a:cubicBezTo>
                  <a:cubicBezTo>
                    <a:pt x="109" y="37"/>
                    <a:pt x="98" y="10"/>
                    <a:pt x="94" y="2"/>
                  </a:cubicBez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íśļîḓé"/>
            <p:cNvSpPr/>
            <p:nvPr/>
          </p:nvSpPr>
          <p:spPr bwMode="auto">
            <a:xfrm>
              <a:off x="5765359" y="2250238"/>
              <a:ext cx="29347" cy="35216"/>
            </a:xfrm>
            <a:custGeom>
              <a:avLst/>
              <a:gdLst>
                <a:gd name="T0" fmla="*/ 8 w 9"/>
                <a:gd name="T1" fmla="*/ 3 h 11"/>
                <a:gd name="T2" fmla="*/ 7 w 9"/>
                <a:gd name="T3" fmla="*/ 10 h 11"/>
                <a:gd name="T4" fmla="*/ 2 w 9"/>
                <a:gd name="T5" fmla="*/ 7 h 11"/>
                <a:gd name="T6" fmla="*/ 2 w 9"/>
                <a:gd name="T7" fmla="*/ 1 h 11"/>
                <a:gd name="T8" fmla="*/ 8 w 9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3"/>
                  </a:moveTo>
                  <a:cubicBezTo>
                    <a:pt x="9" y="6"/>
                    <a:pt x="9" y="9"/>
                    <a:pt x="7" y="10"/>
                  </a:cubicBezTo>
                  <a:cubicBezTo>
                    <a:pt x="6" y="11"/>
                    <a:pt x="3" y="10"/>
                    <a:pt x="2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1"/>
                    <a:pt x="8" y="3"/>
                  </a:cubicBez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ṣlïḓê"/>
            <p:cNvSpPr/>
            <p:nvPr/>
          </p:nvSpPr>
          <p:spPr bwMode="auto">
            <a:xfrm>
              <a:off x="5851443" y="2185674"/>
              <a:ext cx="29347" cy="35216"/>
            </a:xfrm>
            <a:custGeom>
              <a:avLst/>
              <a:gdLst>
                <a:gd name="T0" fmla="*/ 8 w 9"/>
                <a:gd name="T1" fmla="*/ 4 h 11"/>
                <a:gd name="T2" fmla="*/ 7 w 9"/>
                <a:gd name="T3" fmla="*/ 10 h 11"/>
                <a:gd name="T4" fmla="*/ 1 w 9"/>
                <a:gd name="T5" fmla="*/ 8 h 11"/>
                <a:gd name="T6" fmla="*/ 2 w 9"/>
                <a:gd name="T7" fmla="*/ 2 h 11"/>
                <a:gd name="T8" fmla="*/ 8 w 9"/>
                <a:gd name="T9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4"/>
                  </a:moveTo>
                  <a:cubicBezTo>
                    <a:pt x="9" y="6"/>
                    <a:pt x="9" y="9"/>
                    <a:pt x="7" y="10"/>
                  </a:cubicBezTo>
                  <a:cubicBezTo>
                    <a:pt x="5" y="11"/>
                    <a:pt x="3" y="10"/>
                    <a:pt x="1" y="8"/>
                  </a:cubicBez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6" y="2"/>
                    <a:pt x="8" y="4"/>
                  </a:cubicBez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ŝlïḋe"/>
            <p:cNvSpPr/>
            <p:nvPr/>
          </p:nvSpPr>
          <p:spPr bwMode="auto">
            <a:xfrm>
              <a:off x="5841662" y="2285454"/>
              <a:ext cx="54781" cy="41086"/>
            </a:xfrm>
            <a:custGeom>
              <a:avLst/>
              <a:gdLst>
                <a:gd name="T0" fmla="*/ 0 w 17"/>
                <a:gd name="T1" fmla="*/ 12 h 13"/>
                <a:gd name="T2" fmla="*/ 17 w 17"/>
                <a:gd name="T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3">
                  <a:moveTo>
                    <a:pt x="0" y="12"/>
                  </a:moveTo>
                  <a:cubicBezTo>
                    <a:pt x="0" y="12"/>
                    <a:pt x="11" y="13"/>
                    <a:pt x="17" y="0"/>
                  </a:cubicBezTo>
                </a:path>
              </a:pathLst>
            </a:custGeom>
            <a:noFill/>
            <a:ln w="4763" cap="rnd">
              <a:solidFill>
                <a:srgbClr val="1B2F6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îṥlîḍé"/>
            <p:cNvSpPr/>
            <p:nvPr/>
          </p:nvSpPr>
          <p:spPr bwMode="auto">
            <a:xfrm>
              <a:off x="5743839" y="2236542"/>
              <a:ext cx="43042" cy="23477"/>
            </a:xfrm>
            <a:custGeom>
              <a:avLst/>
              <a:gdLst>
                <a:gd name="T0" fmla="*/ 0 w 14"/>
                <a:gd name="T1" fmla="*/ 7 h 7"/>
                <a:gd name="T2" fmla="*/ 14 w 14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cubicBezTo>
                    <a:pt x="0" y="7"/>
                    <a:pt x="4" y="0"/>
                    <a:pt x="14" y="0"/>
                  </a:cubicBezTo>
                </a:path>
              </a:pathLst>
            </a:custGeom>
            <a:noFill/>
            <a:ln w="4763" cap="rnd">
              <a:solidFill>
                <a:srgbClr val="1B2F6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íṣļíḋê"/>
            <p:cNvSpPr/>
            <p:nvPr/>
          </p:nvSpPr>
          <p:spPr bwMode="auto">
            <a:xfrm>
              <a:off x="5837749" y="2170022"/>
              <a:ext cx="23477" cy="31303"/>
            </a:xfrm>
            <a:custGeom>
              <a:avLst/>
              <a:gdLst>
                <a:gd name="T0" fmla="*/ 0 w 7"/>
                <a:gd name="T1" fmla="*/ 10 h 10"/>
                <a:gd name="T2" fmla="*/ 7 w 7"/>
                <a:gd name="T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0">
                  <a:moveTo>
                    <a:pt x="0" y="10"/>
                  </a:moveTo>
                  <a:cubicBezTo>
                    <a:pt x="0" y="10"/>
                    <a:pt x="1" y="3"/>
                    <a:pt x="7" y="0"/>
                  </a:cubicBezTo>
                </a:path>
              </a:pathLst>
            </a:custGeom>
            <a:noFill/>
            <a:ln w="4763" cap="rnd">
              <a:solidFill>
                <a:srgbClr val="1B2F6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şļïḍê"/>
            <p:cNvSpPr/>
            <p:nvPr/>
          </p:nvSpPr>
          <p:spPr bwMode="auto">
            <a:xfrm>
              <a:off x="5822097" y="2226760"/>
              <a:ext cx="70432" cy="60651"/>
            </a:xfrm>
            <a:custGeom>
              <a:avLst/>
              <a:gdLst>
                <a:gd name="T0" fmla="*/ 0 w 22"/>
                <a:gd name="T1" fmla="*/ 0 h 19"/>
                <a:gd name="T2" fmla="*/ 19 w 22"/>
                <a:gd name="T3" fmla="*/ 10 h 19"/>
                <a:gd name="T4" fmla="*/ 0 w 22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9">
                  <a:moveTo>
                    <a:pt x="0" y="0"/>
                  </a:moveTo>
                  <a:cubicBezTo>
                    <a:pt x="0" y="0"/>
                    <a:pt x="22" y="1"/>
                    <a:pt x="19" y="10"/>
                  </a:cubicBezTo>
                  <a:cubicBezTo>
                    <a:pt x="17" y="19"/>
                    <a:pt x="6" y="15"/>
                    <a:pt x="0" y="0"/>
                  </a:cubicBez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ŝļíďê"/>
            <p:cNvSpPr/>
            <p:nvPr/>
          </p:nvSpPr>
          <p:spPr bwMode="auto">
            <a:xfrm>
              <a:off x="5679275" y="2312844"/>
              <a:ext cx="41086" cy="35216"/>
            </a:xfrm>
            <a:custGeom>
              <a:avLst/>
              <a:gdLst>
                <a:gd name="T0" fmla="*/ 10 w 13"/>
                <a:gd name="T1" fmla="*/ 3 h 11"/>
                <a:gd name="T2" fmla="*/ 2 w 13"/>
                <a:gd name="T3" fmla="*/ 6 h 11"/>
                <a:gd name="T4" fmla="*/ 13 w 13"/>
                <a:gd name="T5" fmla="*/ 11 h 11"/>
                <a:gd name="T6" fmla="*/ 12 w 13"/>
                <a:gd name="T7" fmla="*/ 9 h 11"/>
                <a:gd name="T8" fmla="*/ 8 w 13"/>
                <a:gd name="T9" fmla="*/ 7 h 11"/>
                <a:gd name="T10" fmla="*/ 11 w 13"/>
                <a:gd name="T11" fmla="*/ 4 h 11"/>
                <a:gd name="T12" fmla="*/ 10 w 13"/>
                <a:gd name="T13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0" y="3"/>
                  </a:moveTo>
                  <a:cubicBezTo>
                    <a:pt x="10" y="3"/>
                    <a:pt x="3" y="0"/>
                    <a:pt x="2" y="6"/>
                  </a:cubicBezTo>
                  <a:cubicBezTo>
                    <a:pt x="0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9" y="9"/>
                    <a:pt x="8" y="7"/>
                  </a:cubicBezTo>
                  <a:cubicBezTo>
                    <a:pt x="8" y="4"/>
                    <a:pt x="11" y="4"/>
                    <a:pt x="11" y="4"/>
                  </a:cubicBezTo>
                  <a:lnTo>
                    <a:pt x="10" y="3"/>
                  </a:lnTo>
                  <a:close/>
                </a:path>
              </a:pathLst>
            </a:custGeom>
            <a:solidFill>
              <a:srgbClr val="B2CD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íšḷîdé"/>
            <p:cNvSpPr/>
            <p:nvPr/>
          </p:nvSpPr>
          <p:spPr bwMode="auto">
            <a:xfrm>
              <a:off x="5736013" y="3005428"/>
              <a:ext cx="74345" cy="138909"/>
            </a:xfrm>
            <a:custGeom>
              <a:avLst/>
              <a:gdLst>
                <a:gd name="T0" fmla="*/ 0 w 38"/>
                <a:gd name="T1" fmla="*/ 45 h 71"/>
                <a:gd name="T2" fmla="*/ 23 w 38"/>
                <a:gd name="T3" fmla="*/ 0 h 71"/>
                <a:gd name="T4" fmla="*/ 38 w 38"/>
                <a:gd name="T5" fmla="*/ 5 h 71"/>
                <a:gd name="T6" fmla="*/ 2 w 38"/>
                <a:gd name="T7" fmla="*/ 71 h 71"/>
                <a:gd name="T8" fmla="*/ 0 w 38"/>
                <a:gd name="T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1">
                  <a:moveTo>
                    <a:pt x="0" y="45"/>
                  </a:moveTo>
                  <a:lnTo>
                    <a:pt x="23" y="0"/>
                  </a:lnTo>
                  <a:lnTo>
                    <a:pt x="38" y="5"/>
                  </a:lnTo>
                  <a:lnTo>
                    <a:pt x="2" y="71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íślïḓè"/>
            <p:cNvSpPr/>
            <p:nvPr/>
          </p:nvSpPr>
          <p:spPr bwMode="auto">
            <a:xfrm>
              <a:off x="6094043" y="2895867"/>
              <a:ext cx="93910" cy="58694"/>
            </a:xfrm>
            <a:custGeom>
              <a:avLst/>
              <a:gdLst>
                <a:gd name="T0" fmla="*/ 0 w 48"/>
                <a:gd name="T1" fmla="*/ 17 h 30"/>
                <a:gd name="T2" fmla="*/ 48 w 48"/>
                <a:gd name="T3" fmla="*/ 30 h 30"/>
                <a:gd name="T4" fmla="*/ 44 w 48"/>
                <a:gd name="T5" fmla="*/ 17 h 30"/>
                <a:gd name="T6" fmla="*/ 0 w 48"/>
                <a:gd name="T7" fmla="*/ 0 h 30"/>
                <a:gd name="T8" fmla="*/ 0 w 48"/>
                <a:gd name="T9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0">
                  <a:moveTo>
                    <a:pt x="0" y="17"/>
                  </a:moveTo>
                  <a:lnTo>
                    <a:pt x="48" y="30"/>
                  </a:lnTo>
                  <a:lnTo>
                    <a:pt x="44" y="17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72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iŝḻïḋe"/>
            <p:cNvSpPr/>
            <p:nvPr/>
          </p:nvSpPr>
          <p:spPr bwMode="auto">
            <a:xfrm>
              <a:off x="5988395" y="4177343"/>
              <a:ext cx="76302" cy="72389"/>
            </a:xfrm>
            <a:custGeom>
              <a:avLst/>
              <a:gdLst>
                <a:gd name="T0" fmla="*/ 22 w 24"/>
                <a:gd name="T1" fmla="*/ 6 h 23"/>
                <a:gd name="T2" fmla="*/ 12 w 24"/>
                <a:gd name="T3" fmla="*/ 0 h 23"/>
                <a:gd name="T4" fmla="*/ 6 w 24"/>
                <a:gd name="T5" fmla="*/ 2 h 23"/>
                <a:gd name="T6" fmla="*/ 1 w 24"/>
                <a:gd name="T7" fmla="*/ 8 h 23"/>
                <a:gd name="T8" fmla="*/ 2 w 24"/>
                <a:gd name="T9" fmla="*/ 17 h 23"/>
                <a:gd name="T10" fmla="*/ 9 w 24"/>
                <a:gd name="T11" fmla="*/ 22 h 23"/>
                <a:gd name="T12" fmla="*/ 18 w 24"/>
                <a:gd name="T13" fmla="*/ 21 h 23"/>
                <a:gd name="T14" fmla="*/ 23 w 24"/>
                <a:gd name="T15" fmla="*/ 14 h 23"/>
                <a:gd name="T16" fmla="*/ 22 w 24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22" y="6"/>
                  </a:moveTo>
                  <a:cubicBezTo>
                    <a:pt x="20" y="2"/>
                    <a:pt x="16" y="0"/>
                    <a:pt x="12" y="0"/>
                  </a:cubicBezTo>
                  <a:cubicBezTo>
                    <a:pt x="10" y="0"/>
                    <a:pt x="8" y="0"/>
                    <a:pt x="6" y="2"/>
                  </a:cubicBezTo>
                  <a:cubicBezTo>
                    <a:pt x="4" y="3"/>
                    <a:pt x="2" y="5"/>
                    <a:pt x="1" y="8"/>
                  </a:cubicBezTo>
                  <a:cubicBezTo>
                    <a:pt x="0" y="11"/>
                    <a:pt x="1" y="14"/>
                    <a:pt x="2" y="17"/>
                  </a:cubicBezTo>
                  <a:cubicBezTo>
                    <a:pt x="4" y="20"/>
                    <a:pt x="6" y="21"/>
                    <a:pt x="9" y="22"/>
                  </a:cubicBezTo>
                  <a:cubicBezTo>
                    <a:pt x="12" y="23"/>
                    <a:pt x="15" y="23"/>
                    <a:pt x="18" y="21"/>
                  </a:cubicBezTo>
                  <a:cubicBezTo>
                    <a:pt x="20" y="20"/>
                    <a:pt x="22" y="17"/>
                    <a:pt x="23" y="14"/>
                  </a:cubicBezTo>
                  <a:cubicBezTo>
                    <a:pt x="24" y="11"/>
                    <a:pt x="23" y="8"/>
                    <a:pt x="22" y="6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ïsľîḋé"/>
            <p:cNvSpPr/>
            <p:nvPr/>
          </p:nvSpPr>
          <p:spPr bwMode="auto">
            <a:xfrm>
              <a:off x="6495117" y="5059703"/>
              <a:ext cx="76302" cy="72389"/>
            </a:xfrm>
            <a:custGeom>
              <a:avLst/>
              <a:gdLst>
                <a:gd name="T0" fmla="*/ 22 w 24"/>
                <a:gd name="T1" fmla="*/ 5 h 23"/>
                <a:gd name="T2" fmla="*/ 13 w 24"/>
                <a:gd name="T3" fmla="*/ 0 h 23"/>
                <a:gd name="T4" fmla="*/ 7 w 24"/>
                <a:gd name="T5" fmla="*/ 1 h 23"/>
                <a:gd name="T6" fmla="*/ 3 w 24"/>
                <a:gd name="T7" fmla="*/ 17 h 23"/>
                <a:gd name="T8" fmla="*/ 10 w 24"/>
                <a:gd name="T9" fmla="*/ 22 h 23"/>
                <a:gd name="T10" fmla="*/ 18 w 24"/>
                <a:gd name="T11" fmla="*/ 21 h 23"/>
                <a:gd name="T12" fmla="*/ 24 w 24"/>
                <a:gd name="T13" fmla="*/ 14 h 23"/>
                <a:gd name="T14" fmla="*/ 22 w 24"/>
                <a:gd name="T15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3">
                  <a:moveTo>
                    <a:pt x="22" y="5"/>
                  </a:moveTo>
                  <a:cubicBezTo>
                    <a:pt x="20" y="2"/>
                    <a:pt x="17" y="0"/>
                    <a:pt x="13" y="0"/>
                  </a:cubicBezTo>
                  <a:cubicBezTo>
                    <a:pt x="11" y="0"/>
                    <a:pt x="9" y="0"/>
                    <a:pt x="7" y="1"/>
                  </a:cubicBezTo>
                  <a:cubicBezTo>
                    <a:pt x="2" y="4"/>
                    <a:pt x="0" y="11"/>
                    <a:pt x="3" y="17"/>
                  </a:cubicBezTo>
                  <a:cubicBezTo>
                    <a:pt x="4" y="19"/>
                    <a:pt x="7" y="21"/>
                    <a:pt x="10" y="22"/>
                  </a:cubicBezTo>
                  <a:cubicBezTo>
                    <a:pt x="13" y="23"/>
                    <a:pt x="16" y="22"/>
                    <a:pt x="18" y="21"/>
                  </a:cubicBezTo>
                  <a:cubicBezTo>
                    <a:pt x="21" y="19"/>
                    <a:pt x="23" y="17"/>
                    <a:pt x="24" y="14"/>
                  </a:cubicBezTo>
                  <a:cubicBezTo>
                    <a:pt x="24" y="11"/>
                    <a:pt x="24" y="8"/>
                    <a:pt x="22" y="5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íšlídé"/>
            <p:cNvSpPr/>
            <p:nvPr/>
          </p:nvSpPr>
          <p:spPr bwMode="auto">
            <a:xfrm>
              <a:off x="6682936" y="4361249"/>
              <a:ext cx="78258" cy="80215"/>
            </a:xfrm>
            <a:custGeom>
              <a:avLst/>
              <a:gdLst>
                <a:gd name="T0" fmla="*/ 2 w 25"/>
                <a:gd name="T1" fmla="*/ 17 h 25"/>
                <a:gd name="T2" fmla="*/ 18 w 25"/>
                <a:gd name="T3" fmla="*/ 22 h 25"/>
                <a:gd name="T4" fmla="*/ 22 w 25"/>
                <a:gd name="T5" fmla="*/ 6 h 25"/>
                <a:gd name="T6" fmla="*/ 15 w 25"/>
                <a:gd name="T7" fmla="*/ 1 h 25"/>
                <a:gd name="T8" fmla="*/ 12 w 25"/>
                <a:gd name="T9" fmla="*/ 0 h 25"/>
                <a:gd name="T10" fmla="*/ 6 w 25"/>
                <a:gd name="T11" fmla="*/ 2 h 25"/>
                <a:gd name="T12" fmla="*/ 1 w 25"/>
                <a:gd name="T13" fmla="*/ 9 h 25"/>
                <a:gd name="T14" fmla="*/ 2 w 25"/>
                <a:gd name="T15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2" y="17"/>
                  </a:moveTo>
                  <a:cubicBezTo>
                    <a:pt x="5" y="23"/>
                    <a:pt x="12" y="25"/>
                    <a:pt x="18" y="22"/>
                  </a:cubicBezTo>
                  <a:cubicBezTo>
                    <a:pt x="23" y="18"/>
                    <a:pt x="25" y="12"/>
                    <a:pt x="22" y="6"/>
                  </a:cubicBezTo>
                  <a:cubicBezTo>
                    <a:pt x="20" y="3"/>
                    <a:pt x="18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0" y="0"/>
                    <a:pt x="8" y="1"/>
                    <a:pt x="6" y="2"/>
                  </a:cubicBezTo>
                  <a:cubicBezTo>
                    <a:pt x="4" y="3"/>
                    <a:pt x="2" y="6"/>
                    <a:pt x="1" y="9"/>
                  </a:cubicBezTo>
                  <a:cubicBezTo>
                    <a:pt x="0" y="12"/>
                    <a:pt x="1" y="15"/>
                    <a:pt x="2" y="17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íṡḷídé"/>
            <p:cNvSpPr/>
            <p:nvPr/>
          </p:nvSpPr>
          <p:spPr bwMode="auto">
            <a:xfrm>
              <a:off x="5800576" y="4871884"/>
              <a:ext cx="76302" cy="72389"/>
            </a:xfrm>
            <a:custGeom>
              <a:avLst/>
              <a:gdLst>
                <a:gd name="T0" fmla="*/ 22 w 24"/>
                <a:gd name="T1" fmla="*/ 6 h 23"/>
                <a:gd name="T2" fmla="*/ 15 w 24"/>
                <a:gd name="T3" fmla="*/ 0 h 23"/>
                <a:gd name="T4" fmla="*/ 13 w 24"/>
                <a:gd name="T5" fmla="*/ 0 h 23"/>
                <a:gd name="T6" fmla="*/ 7 w 24"/>
                <a:gd name="T7" fmla="*/ 2 h 23"/>
                <a:gd name="T8" fmla="*/ 3 w 24"/>
                <a:gd name="T9" fmla="*/ 17 h 23"/>
                <a:gd name="T10" fmla="*/ 10 w 24"/>
                <a:gd name="T11" fmla="*/ 22 h 23"/>
                <a:gd name="T12" fmla="*/ 18 w 24"/>
                <a:gd name="T13" fmla="*/ 21 h 23"/>
                <a:gd name="T14" fmla="*/ 23 w 24"/>
                <a:gd name="T15" fmla="*/ 14 h 23"/>
                <a:gd name="T16" fmla="*/ 22 w 24"/>
                <a:gd name="T17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3">
                  <a:moveTo>
                    <a:pt x="22" y="6"/>
                  </a:moveTo>
                  <a:cubicBezTo>
                    <a:pt x="21" y="3"/>
                    <a:pt x="18" y="1"/>
                    <a:pt x="15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1"/>
                    <a:pt x="7" y="2"/>
                  </a:cubicBezTo>
                  <a:cubicBezTo>
                    <a:pt x="1" y="5"/>
                    <a:pt x="0" y="12"/>
                    <a:pt x="3" y="17"/>
                  </a:cubicBezTo>
                  <a:cubicBezTo>
                    <a:pt x="4" y="20"/>
                    <a:pt x="7" y="22"/>
                    <a:pt x="10" y="22"/>
                  </a:cubicBezTo>
                  <a:cubicBezTo>
                    <a:pt x="13" y="23"/>
                    <a:pt x="16" y="23"/>
                    <a:pt x="18" y="21"/>
                  </a:cubicBezTo>
                  <a:cubicBezTo>
                    <a:pt x="21" y="20"/>
                    <a:pt x="23" y="17"/>
                    <a:pt x="23" y="14"/>
                  </a:cubicBezTo>
                  <a:cubicBezTo>
                    <a:pt x="24" y="11"/>
                    <a:pt x="24" y="8"/>
                    <a:pt x="22" y="6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îŝľiďê"/>
            <p:cNvSpPr/>
            <p:nvPr/>
          </p:nvSpPr>
          <p:spPr bwMode="auto">
            <a:xfrm>
              <a:off x="5800576" y="4361249"/>
              <a:ext cx="76302" cy="80215"/>
            </a:xfrm>
            <a:custGeom>
              <a:avLst/>
              <a:gdLst>
                <a:gd name="T0" fmla="*/ 18 w 24"/>
                <a:gd name="T1" fmla="*/ 2 h 25"/>
                <a:gd name="T2" fmla="*/ 13 w 24"/>
                <a:gd name="T3" fmla="*/ 0 h 25"/>
                <a:gd name="T4" fmla="*/ 3 w 24"/>
                <a:gd name="T5" fmla="*/ 6 h 25"/>
                <a:gd name="T6" fmla="*/ 7 w 24"/>
                <a:gd name="T7" fmla="*/ 22 h 25"/>
                <a:gd name="T8" fmla="*/ 22 w 24"/>
                <a:gd name="T9" fmla="*/ 17 h 25"/>
                <a:gd name="T10" fmla="*/ 23 w 24"/>
                <a:gd name="T11" fmla="*/ 9 h 25"/>
                <a:gd name="T12" fmla="*/ 18 w 24"/>
                <a:gd name="T1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5">
                  <a:moveTo>
                    <a:pt x="18" y="2"/>
                  </a:moveTo>
                  <a:cubicBezTo>
                    <a:pt x="16" y="1"/>
                    <a:pt x="14" y="0"/>
                    <a:pt x="13" y="0"/>
                  </a:cubicBezTo>
                  <a:cubicBezTo>
                    <a:pt x="9" y="0"/>
                    <a:pt x="5" y="2"/>
                    <a:pt x="3" y="6"/>
                  </a:cubicBezTo>
                  <a:cubicBezTo>
                    <a:pt x="0" y="12"/>
                    <a:pt x="1" y="18"/>
                    <a:pt x="7" y="22"/>
                  </a:cubicBezTo>
                  <a:cubicBezTo>
                    <a:pt x="12" y="25"/>
                    <a:pt x="19" y="23"/>
                    <a:pt x="22" y="17"/>
                  </a:cubicBezTo>
                  <a:cubicBezTo>
                    <a:pt x="24" y="15"/>
                    <a:pt x="24" y="12"/>
                    <a:pt x="23" y="9"/>
                  </a:cubicBezTo>
                  <a:cubicBezTo>
                    <a:pt x="23" y="6"/>
                    <a:pt x="21" y="3"/>
                    <a:pt x="18" y="2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îṧliḓé"/>
            <p:cNvSpPr/>
            <p:nvPr/>
          </p:nvSpPr>
          <p:spPr bwMode="auto">
            <a:xfrm>
              <a:off x="6682936" y="4871884"/>
              <a:ext cx="78258" cy="72389"/>
            </a:xfrm>
            <a:custGeom>
              <a:avLst/>
              <a:gdLst>
                <a:gd name="T0" fmla="*/ 18 w 25"/>
                <a:gd name="T1" fmla="*/ 2 h 23"/>
                <a:gd name="T2" fmla="*/ 12 w 25"/>
                <a:gd name="T3" fmla="*/ 0 h 23"/>
                <a:gd name="T4" fmla="*/ 9 w 25"/>
                <a:gd name="T5" fmla="*/ 0 h 23"/>
                <a:gd name="T6" fmla="*/ 2 w 25"/>
                <a:gd name="T7" fmla="*/ 6 h 23"/>
                <a:gd name="T8" fmla="*/ 1 w 25"/>
                <a:gd name="T9" fmla="*/ 14 h 23"/>
                <a:gd name="T10" fmla="*/ 6 w 25"/>
                <a:gd name="T11" fmla="*/ 21 h 23"/>
                <a:gd name="T12" fmla="*/ 15 w 25"/>
                <a:gd name="T13" fmla="*/ 22 h 23"/>
                <a:gd name="T14" fmla="*/ 22 w 25"/>
                <a:gd name="T15" fmla="*/ 17 h 23"/>
                <a:gd name="T16" fmla="*/ 18 w 25"/>
                <a:gd name="T17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3">
                  <a:moveTo>
                    <a:pt x="18" y="2"/>
                  </a:moveTo>
                  <a:cubicBezTo>
                    <a:pt x="16" y="1"/>
                    <a:pt x="14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6" y="1"/>
                    <a:pt x="4" y="3"/>
                    <a:pt x="2" y="6"/>
                  </a:cubicBezTo>
                  <a:cubicBezTo>
                    <a:pt x="1" y="8"/>
                    <a:pt x="0" y="11"/>
                    <a:pt x="1" y="14"/>
                  </a:cubicBezTo>
                  <a:cubicBezTo>
                    <a:pt x="2" y="17"/>
                    <a:pt x="4" y="20"/>
                    <a:pt x="6" y="21"/>
                  </a:cubicBezTo>
                  <a:cubicBezTo>
                    <a:pt x="9" y="23"/>
                    <a:pt x="12" y="23"/>
                    <a:pt x="15" y="22"/>
                  </a:cubicBezTo>
                  <a:cubicBezTo>
                    <a:pt x="18" y="22"/>
                    <a:pt x="20" y="20"/>
                    <a:pt x="22" y="17"/>
                  </a:cubicBezTo>
                  <a:cubicBezTo>
                    <a:pt x="25" y="12"/>
                    <a:pt x="23" y="5"/>
                    <a:pt x="18" y="2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ṧľíḍé"/>
            <p:cNvSpPr/>
            <p:nvPr/>
          </p:nvSpPr>
          <p:spPr bwMode="auto">
            <a:xfrm>
              <a:off x="6497073" y="4177343"/>
              <a:ext cx="74345" cy="76302"/>
            </a:xfrm>
            <a:custGeom>
              <a:avLst/>
              <a:gdLst>
                <a:gd name="T0" fmla="*/ 17 w 23"/>
                <a:gd name="T1" fmla="*/ 2 h 24"/>
                <a:gd name="T2" fmla="*/ 12 w 23"/>
                <a:gd name="T3" fmla="*/ 0 h 24"/>
                <a:gd name="T4" fmla="*/ 2 w 23"/>
                <a:gd name="T5" fmla="*/ 6 h 24"/>
                <a:gd name="T6" fmla="*/ 1 w 23"/>
                <a:gd name="T7" fmla="*/ 14 h 24"/>
                <a:gd name="T8" fmla="*/ 6 w 23"/>
                <a:gd name="T9" fmla="*/ 21 h 24"/>
                <a:gd name="T10" fmla="*/ 21 w 23"/>
                <a:gd name="T11" fmla="*/ 17 h 24"/>
                <a:gd name="T12" fmla="*/ 23 w 23"/>
                <a:gd name="T13" fmla="*/ 8 h 24"/>
                <a:gd name="T14" fmla="*/ 17 w 23"/>
                <a:gd name="T1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4">
                  <a:moveTo>
                    <a:pt x="17" y="2"/>
                  </a:moveTo>
                  <a:cubicBezTo>
                    <a:pt x="16" y="0"/>
                    <a:pt x="14" y="0"/>
                    <a:pt x="12" y="0"/>
                  </a:cubicBezTo>
                  <a:cubicBezTo>
                    <a:pt x="8" y="0"/>
                    <a:pt x="4" y="2"/>
                    <a:pt x="2" y="6"/>
                  </a:cubicBezTo>
                  <a:cubicBezTo>
                    <a:pt x="0" y="8"/>
                    <a:pt x="0" y="11"/>
                    <a:pt x="1" y="14"/>
                  </a:cubicBezTo>
                  <a:cubicBezTo>
                    <a:pt x="2" y="17"/>
                    <a:pt x="3" y="20"/>
                    <a:pt x="6" y="21"/>
                  </a:cubicBezTo>
                  <a:cubicBezTo>
                    <a:pt x="11" y="24"/>
                    <a:pt x="18" y="22"/>
                    <a:pt x="21" y="17"/>
                  </a:cubicBezTo>
                  <a:cubicBezTo>
                    <a:pt x="23" y="14"/>
                    <a:pt x="23" y="11"/>
                    <a:pt x="23" y="8"/>
                  </a:cubicBezTo>
                  <a:cubicBezTo>
                    <a:pt x="22" y="5"/>
                    <a:pt x="20" y="3"/>
                    <a:pt x="17" y="2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íşḷiḋè"/>
            <p:cNvSpPr/>
            <p:nvPr/>
          </p:nvSpPr>
          <p:spPr bwMode="auto">
            <a:xfrm>
              <a:off x="5988395" y="5059703"/>
              <a:ext cx="80215" cy="72389"/>
            </a:xfrm>
            <a:custGeom>
              <a:avLst/>
              <a:gdLst>
                <a:gd name="T0" fmla="*/ 18 w 25"/>
                <a:gd name="T1" fmla="*/ 1 h 23"/>
                <a:gd name="T2" fmla="*/ 12 w 25"/>
                <a:gd name="T3" fmla="*/ 0 h 23"/>
                <a:gd name="T4" fmla="*/ 2 w 25"/>
                <a:gd name="T5" fmla="*/ 5 h 23"/>
                <a:gd name="T6" fmla="*/ 1 w 25"/>
                <a:gd name="T7" fmla="*/ 14 h 23"/>
                <a:gd name="T8" fmla="*/ 6 w 25"/>
                <a:gd name="T9" fmla="*/ 21 h 23"/>
                <a:gd name="T10" fmla="*/ 15 w 25"/>
                <a:gd name="T11" fmla="*/ 22 h 23"/>
                <a:gd name="T12" fmla="*/ 22 w 25"/>
                <a:gd name="T13" fmla="*/ 17 h 23"/>
                <a:gd name="T14" fmla="*/ 18 w 25"/>
                <a:gd name="T1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8" y="1"/>
                  </a:moveTo>
                  <a:cubicBezTo>
                    <a:pt x="16" y="0"/>
                    <a:pt x="14" y="0"/>
                    <a:pt x="12" y="0"/>
                  </a:cubicBezTo>
                  <a:cubicBezTo>
                    <a:pt x="8" y="0"/>
                    <a:pt x="4" y="2"/>
                    <a:pt x="2" y="5"/>
                  </a:cubicBezTo>
                  <a:cubicBezTo>
                    <a:pt x="1" y="8"/>
                    <a:pt x="0" y="11"/>
                    <a:pt x="1" y="14"/>
                  </a:cubicBezTo>
                  <a:cubicBezTo>
                    <a:pt x="2" y="17"/>
                    <a:pt x="4" y="19"/>
                    <a:pt x="6" y="21"/>
                  </a:cubicBezTo>
                  <a:cubicBezTo>
                    <a:pt x="9" y="22"/>
                    <a:pt x="12" y="23"/>
                    <a:pt x="15" y="22"/>
                  </a:cubicBezTo>
                  <a:cubicBezTo>
                    <a:pt x="18" y="21"/>
                    <a:pt x="20" y="19"/>
                    <a:pt x="22" y="17"/>
                  </a:cubicBezTo>
                  <a:cubicBezTo>
                    <a:pt x="25" y="11"/>
                    <a:pt x="23" y="4"/>
                    <a:pt x="18" y="1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íS1îḍè"/>
            <p:cNvSpPr/>
            <p:nvPr/>
          </p:nvSpPr>
          <p:spPr bwMode="auto">
            <a:xfrm>
              <a:off x="6230995" y="4592111"/>
              <a:ext cx="113474" cy="111518"/>
            </a:xfrm>
            <a:custGeom>
              <a:avLst/>
              <a:gdLst>
                <a:gd name="T0" fmla="*/ 7 w 36"/>
                <a:gd name="T1" fmla="*/ 6 h 35"/>
                <a:gd name="T2" fmla="*/ 7 w 36"/>
                <a:gd name="T3" fmla="*/ 29 h 35"/>
                <a:gd name="T4" fmla="*/ 29 w 36"/>
                <a:gd name="T5" fmla="*/ 29 h 35"/>
                <a:gd name="T6" fmla="*/ 29 w 36"/>
                <a:gd name="T7" fmla="*/ 6 h 35"/>
                <a:gd name="T8" fmla="*/ 7 w 36"/>
                <a:gd name="T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7" y="6"/>
                  </a:moveTo>
                  <a:cubicBezTo>
                    <a:pt x="0" y="12"/>
                    <a:pt x="0" y="23"/>
                    <a:pt x="7" y="29"/>
                  </a:cubicBezTo>
                  <a:cubicBezTo>
                    <a:pt x="13" y="35"/>
                    <a:pt x="23" y="35"/>
                    <a:pt x="29" y="29"/>
                  </a:cubicBezTo>
                  <a:cubicBezTo>
                    <a:pt x="36" y="23"/>
                    <a:pt x="36" y="12"/>
                    <a:pt x="29" y="6"/>
                  </a:cubicBezTo>
                  <a:cubicBezTo>
                    <a:pt x="23" y="0"/>
                    <a:pt x="13" y="0"/>
                    <a:pt x="7" y="6"/>
                  </a:cubicBezTo>
                  <a:close/>
                </a:path>
              </a:pathLst>
            </a:custGeom>
            <a:solidFill>
              <a:srgbClr val="1B2F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ïṧļíḋé"/>
            <p:cNvSpPr/>
            <p:nvPr/>
          </p:nvSpPr>
          <p:spPr bwMode="auto">
            <a:xfrm>
              <a:off x="5939484" y="4326033"/>
              <a:ext cx="694541" cy="657368"/>
            </a:xfrm>
            <a:custGeom>
              <a:avLst/>
              <a:gdLst>
                <a:gd name="T0" fmla="*/ 109 w 218"/>
                <a:gd name="T1" fmla="*/ 206 h 206"/>
                <a:gd name="T2" fmla="*/ 0 w 218"/>
                <a:gd name="T3" fmla="*/ 97 h 206"/>
                <a:gd name="T4" fmla="*/ 56 w 218"/>
                <a:gd name="T5" fmla="*/ 2 h 206"/>
                <a:gd name="T6" fmla="*/ 66 w 218"/>
                <a:gd name="T7" fmla="*/ 5 h 206"/>
                <a:gd name="T8" fmla="*/ 63 w 218"/>
                <a:gd name="T9" fmla="*/ 15 h 206"/>
                <a:gd name="T10" fmla="*/ 14 w 218"/>
                <a:gd name="T11" fmla="*/ 97 h 206"/>
                <a:gd name="T12" fmla="*/ 109 w 218"/>
                <a:gd name="T13" fmla="*/ 192 h 206"/>
                <a:gd name="T14" fmla="*/ 204 w 218"/>
                <a:gd name="T15" fmla="*/ 97 h 206"/>
                <a:gd name="T16" fmla="*/ 211 w 218"/>
                <a:gd name="T17" fmla="*/ 90 h 206"/>
                <a:gd name="T18" fmla="*/ 218 w 218"/>
                <a:gd name="T19" fmla="*/ 97 h 206"/>
                <a:gd name="T20" fmla="*/ 109 w 218"/>
                <a:gd name="T21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206">
                  <a:moveTo>
                    <a:pt x="109" y="206"/>
                  </a:moveTo>
                  <a:cubicBezTo>
                    <a:pt x="49" y="206"/>
                    <a:pt x="0" y="158"/>
                    <a:pt x="0" y="97"/>
                  </a:cubicBezTo>
                  <a:cubicBezTo>
                    <a:pt x="0" y="58"/>
                    <a:pt x="22" y="21"/>
                    <a:pt x="56" y="2"/>
                  </a:cubicBezTo>
                  <a:cubicBezTo>
                    <a:pt x="60" y="0"/>
                    <a:pt x="64" y="2"/>
                    <a:pt x="66" y="5"/>
                  </a:cubicBezTo>
                  <a:cubicBezTo>
                    <a:pt x="68" y="9"/>
                    <a:pt x="67" y="13"/>
                    <a:pt x="63" y="15"/>
                  </a:cubicBezTo>
                  <a:cubicBezTo>
                    <a:pt x="33" y="31"/>
                    <a:pt x="14" y="63"/>
                    <a:pt x="14" y="97"/>
                  </a:cubicBezTo>
                  <a:cubicBezTo>
                    <a:pt x="14" y="150"/>
                    <a:pt x="57" y="192"/>
                    <a:pt x="109" y="192"/>
                  </a:cubicBezTo>
                  <a:cubicBezTo>
                    <a:pt x="161" y="192"/>
                    <a:pt x="204" y="150"/>
                    <a:pt x="204" y="97"/>
                  </a:cubicBezTo>
                  <a:cubicBezTo>
                    <a:pt x="204" y="94"/>
                    <a:pt x="207" y="90"/>
                    <a:pt x="211" y="90"/>
                  </a:cubicBezTo>
                  <a:cubicBezTo>
                    <a:pt x="215" y="90"/>
                    <a:pt x="218" y="94"/>
                    <a:pt x="218" y="97"/>
                  </a:cubicBezTo>
                  <a:cubicBezTo>
                    <a:pt x="218" y="158"/>
                    <a:pt x="169" y="206"/>
                    <a:pt x="109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îşlîďè"/>
            <p:cNvSpPr/>
            <p:nvPr/>
          </p:nvSpPr>
          <p:spPr bwMode="auto">
            <a:xfrm>
              <a:off x="6058827" y="4294730"/>
              <a:ext cx="123257" cy="152603"/>
            </a:xfrm>
            <a:custGeom>
              <a:avLst/>
              <a:gdLst>
                <a:gd name="T0" fmla="*/ 6 w 39"/>
                <a:gd name="T1" fmla="*/ 15 h 48"/>
                <a:gd name="T2" fmla="*/ 15 w 39"/>
                <a:gd name="T3" fmla="*/ 18 h 48"/>
                <a:gd name="T4" fmla="*/ 19 w 39"/>
                <a:gd name="T5" fmla="*/ 27 h 48"/>
                <a:gd name="T6" fmla="*/ 16 w 39"/>
                <a:gd name="T7" fmla="*/ 36 h 48"/>
                <a:gd name="T8" fmla="*/ 26 w 39"/>
                <a:gd name="T9" fmla="*/ 45 h 48"/>
                <a:gd name="T10" fmla="*/ 26 w 39"/>
                <a:gd name="T11" fmla="*/ 45 h 48"/>
                <a:gd name="T12" fmla="*/ 30 w 39"/>
                <a:gd name="T13" fmla="*/ 41 h 48"/>
                <a:gd name="T14" fmla="*/ 38 w 39"/>
                <a:gd name="T15" fmla="*/ 19 h 48"/>
                <a:gd name="T16" fmla="*/ 34 w 39"/>
                <a:gd name="T17" fmla="*/ 9 h 48"/>
                <a:gd name="T18" fmla="*/ 11 w 39"/>
                <a:gd name="T19" fmla="*/ 1 h 48"/>
                <a:gd name="T20" fmla="*/ 6 w 39"/>
                <a:gd name="T21" fmla="*/ 1 h 48"/>
                <a:gd name="T22" fmla="*/ 6 w 39"/>
                <a:gd name="T23" fmla="*/ 1 h 48"/>
                <a:gd name="T24" fmla="*/ 6 w 39"/>
                <a:gd name="T25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48">
                  <a:moveTo>
                    <a:pt x="6" y="15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19"/>
                    <a:pt x="21" y="23"/>
                    <a:pt x="19" y="2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4" y="42"/>
                    <a:pt x="20" y="48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8" y="44"/>
                    <a:pt x="29" y="43"/>
                    <a:pt x="30" y="4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5"/>
                    <a:pt x="37" y="11"/>
                    <a:pt x="34" y="9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0" y="4"/>
                    <a:pt x="0" y="12"/>
                    <a:pt x="6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í$1îḍè"/>
            <p:cNvSpPr/>
            <p:nvPr/>
          </p:nvSpPr>
          <p:spPr bwMode="auto">
            <a:xfrm>
              <a:off x="6187953" y="4052130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92500" lnSpcReduction="1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1B2F68"/>
                  </a:solidFill>
                  <a:effectLst/>
                </a:rPr>
                <a:t>12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rgbClr val="1B2F68"/>
                </a:solidFill>
                <a:effectLst/>
              </a:endParaRPr>
            </a:p>
          </p:txBody>
        </p:sp>
        <p:sp>
          <p:nvSpPr>
            <p:cNvPr id="459" name="is1ide"/>
            <p:cNvSpPr/>
            <p:nvPr/>
          </p:nvSpPr>
          <p:spPr bwMode="auto">
            <a:xfrm>
              <a:off x="6236865" y="5046007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92500" lnSpcReduction="1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1B2F68"/>
                  </a:solidFill>
                  <a:effectLst/>
                </a:rPr>
                <a:t>6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rgbClr val="1B2F68"/>
                </a:solidFill>
                <a:effectLst/>
              </a:endParaRPr>
            </a:p>
          </p:txBody>
        </p:sp>
        <p:sp>
          <p:nvSpPr>
            <p:cNvPr id="460" name="ïṣľiḓê"/>
            <p:cNvSpPr/>
            <p:nvPr/>
          </p:nvSpPr>
          <p:spPr bwMode="auto">
            <a:xfrm>
              <a:off x="6755324" y="4558851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92500" lnSpcReduction="1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1B2F68"/>
                  </a:solidFill>
                  <a:effectLst/>
                </a:rPr>
                <a:t>3</a:t>
              </a:r>
              <a:endPara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B2F68"/>
                </a:solidFill>
                <a:effectLst/>
              </a:endParaRPr>
            </a:p>
          </p:txBody>
        </p:sp>
        <p:sp>
          <p:nvSpPr>
            <p:cNvPr id="461" name="ïšlïḍê"/>
            <p:cNvSpPr/>
            <p:nvPr/>
          </p:nvSpPr>
          <p:spPr bwMode="auto">
            <a:xfrm>
              <a:off x="5704710" y="4558851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 fontScale="92500" lnSpcReduction="1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1B2F68"/>
                  </a:solidFill>
                  <a:effectLst/>
                </a:rPr>
                <a:t>9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rgbClr val="1B2F68"/>
                </a:solidFill>
                <a:effectLst/>
              </a:endParaRPr>
            </a:p>
          </p:txBody>
        </p:sp>
        <p:sp>
          <p:nvSpPr>
            <p:cNvPr id="462" name="iŝľïḓè"/>
            <p:cNvSpPr/>
            <p:nvPr/>
          </p:nvSpPr>
          <p:spPr bwMode="auto">
            <a:xfrm>
              <a:off x="6262298" y="4318207"/>
              <a:ext cx="146735" cy="352161"/>
            </a:xfrm>
            <a:custGeom>
              <a:avLst/>
              <a:gdLst>
                <a:gd name="T0" fmla="*/ 6 w 46"/>
                <a:gd name="T1" fmla="*/ 110 h 111"/>
                <a:gd name="T2" fmla="*/ 6 w 46"/>
                <a:gd name="T3" fmla="*/ 110 h 111"/>
                <a:gd name="T4" fmla="*/ 14 w 46"/>
                <a:gd name="T5" fmla="*/ 106 h 111"/>
                <a:gd name="T6" fmla="*/ 44 w 46"/>
                <a:gd name="T7" fmla="*/ 9 h 111"/>
                <a:gd name="T8" fmla="*/ 40 w 46"/>
                <a:gd name="T9" fmla="*/ 1 h 111"/>
                <a:gd name="T10" fmla="*/ 40 w 46"/>
                <a:gd name="T11" fmla="*/ 1 h 111"/>
                <a:gd name="T12" fmla="*/ 32 w 46"/>
                <a:gd name="T13" fmla="*/ 5 h 111"/>
                <a:gd name="T14" fmla="*/ 1 w 46"/>
                <a:gd name="T15" fmla="*/ 102 h 111"/>
                <a:gd name="T16" fmla="*/ 6 w 46"/>
                <a:gd name="T17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11">
                  <a:moveTo>
                    <a:pt x="6" y="110"/>
                  </a:moveTo>
                  <a:cubicBezTo>
                    <a:pt x="6" y="110"/>
                    <a:pt x="6" y="110"/>
                    <a:pt x="6" y="110"/>
                  </a:cubicBezTo>
                  <a:cubicBezTo>
                    <a:pt x="9" y="111"/>
                    <a:pt x="13" y="109"/>
                    <a:pt x="14" y="10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6"/>
                    <a:pt x="44" y="2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0"/>
                    <a:pt x="33" y="2"/>
                    <a:pt x="32" y="5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05"/>
                    <a:pt x="2" y="109"/>
                    <a:pt x="6" y="110"/>
                  </a:cubicBezTo>
                  <a:close/>
                </a:path>
              </a:pathLst>
            </a:custGeom>
            <a:solidFill>
              <a:srgbClr val="1B2F68"/>
            </a:solidFill>
            <a:ln w="25400" cap="flat">
              <a:solidFill>
                <a:srgbClr val="1B2F68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íšḻíḑe"/>
            <p:cNvSpPr/>
            <p:nvPr/>
          </p:nvSpPr>
          <p:spPr bwMode="auto">
            <a:xfrm>
              <a:off x="6262298" y="4521678"/>
              <a:ext cx="238687" cy="146735"/>
            </a:xfrm>
            <a:custGeom>
              <a:avLst/>
              <a:gdLst>
                <a:gd name="T0" fmla="*/ 71 w 75"/>
                <a:gd name="T1" fmla="*/ 13 h 46"/>
                <a:gd name="T2" fmla="*/ 11 w 75"/>
                <a:gd name="T3" fmla="*/ 45 h 46"/>
                <a:gd name="T4" fmla="*/ 2 w 75"/>
                <a:gd name="T5" fmla="*/ 42 h 46"/>
                <a:gd name="T6" fmla="*/ 2 w 75"/>
                <a:gd name="T7" fmla="*/ 42 h 46"/>
                <a:gd name="T8" fmla="*/ 5 w 75"/>
                <a:gd name="T9" fmla="*/ 33 h 46"/>
                <a:gd name="T10" fmla="*/ 65 w 75"/>
                <a:gd name="T11" fmla="*/ 2 h 46"/>
                <a:gd name="T12" fmla="*/ 74 w 75"/>
                <a:gd name="T13" fmla="*/ 5 h 46"/>
                <a:gd name="T14" fmla="*/ 74 w 75"/>
                <a:gd name="T15" fmla="*/ 5 h 46"/>
                <a:gd name="T16" fmla="*/ 71 w 75"/>
                <a:gd name="T17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6">
                  <a:moveTo>
                    <a:pt x="71" y="13"/>
                  </a:moveTo>
                  <a:cubicBezTo>
                    <a:pt x="11" y="45"/>
                    <a:pt x="11" y="45"/>
                    <a:pt x="11" y="45"/>
                  </a:cubicBezTo>
                  <a:cubicBezTo>
                    <a:pt x="7" y="46"/>
                    <a:pt x="3" y="45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39"/>
                    <a:pt x="1" y="35"/>
                    <a:pt x="5" y="33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8" y="0"/>
                    <a:pt x="72" y="2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8"/>
                    <a:pt x="74" y="12"/>
                    <a:pt x="71" y="13"/>
                  </a:cubicBezTo>
                  <a:close/>
                </a:path>
              </a:pathLst>
            </a:custGeom>
            <a:solidFill>
              <a:srgbClr val="1B2F68"/>
            </a:solidFill>
            <a:ln w="25400" cap="flat">
              <a:solidFill>
                <a:srgbClr val="1B2F68"/>
              </a:solidFill>
              <a:prstDash val="solid"/>
              <a:miter lim="8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ṣḷïḍè"/>
            <p:cNvSpPr/>
            <p:nvPr/>
          </p:nvSpPr>
          <p:spPr bwMode="auto">
            <a:xfrm>
              <a:off x="5503195" y="1866773"/>
              <a:ext cx="136952" cy="95867"/>
            </a:xfrm>
            <a:custGeom>
              <a:avLst/>
              <a:gdLst>
                <a:gd name="T0" fmla="*/ 0 w 70"/>
                <a:gd name="T1" fmla="*/ 31 h 49"/>
                <a:gd name="T2" fmla="*/ 10 w 70"/>
                <a:gd name="T3" fmla="*/ 49 h 49"/>
                <a:gd name="T4" fmla="*/ 70 w 70"/>
                <a:gd name="T5" fmla="*/ 18 h 49"/>
                <a:gd name="T6" fmla="*/ 62 w 70"/>
                <a:gd name="T7" fmla="*/ 0 h 49"/>
                <a:gd name="T8" fmla="*/ 0 w 70"/>
                <a:gd name="T9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9">
                  <a:moveTo>
                    <a:pt x="0" y="31"/>
                  </a:moveTo>
                  <a:lnTo>
                    <a:pt x="10" y="49"/>
                  </a:lnTo>
                  <a:lnTo>
                    <a:pt x="70" y="18"/>
                  </a:lnTo>
                  <a:lnTo>
                    <a:pt x="62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365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íṧḷíḍé"/>
            <p:cNvSpPr/>
            <p:nvPr/>
          </p:nvSpPr>
          <p:spPr bwMode="auto">
            <a:xfrm>
              <a:off x="5239074" y="1412876"/>
              <a:ext cx="358031" cy="422594"/>
            </a:xfrm>
            <a:custGeom>
              <a:avLst/>
              <a:gdLst>
                <a:gd name="T0" fmla="*/ 64 w 112"/>
                <a:gd name="T1" fmla="*/ 5 h 133"/>
                <a:gd name="T2" fmla="*/ 7 w 112"/>
                <a:gd name="T3" fmla="*/ 33 h 133"/>
                <a:gd name="T4" fmla="*/ 7 w 112"/>
                <a:gd name="T5" fmla="*/ 71 h 133"/>
                <a:gd name="T6" fmla="*/ 66 w 112"/>
                <a:gd name="T7" fmla="*/ 133 h 133"/>
                <a:gd name="T8" fmla="*/ 87 w 112"/>
                <a:gd name="T9" fmla="*/ 122 h 133"/>
                <a:gd name="T10" fmla="*/ 107 w 112"/>
                <a:gd name="T11" fmla="*/ 112 h 133"/>
                <a:gd name="T12" fmla="*/ 94 w 112"/>
                <a:gd name="T13" fmla="*/ 28 h 133"/>
                <a:gd name="T14" fmla="*/ 64 w 112"/>
                <a:gd name="T15" fmla="*/ 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33">
                  <a:moveTo>
                    <a:pt x="64" y="5"/>
                  </a:moveTo>
                  <a:cubicBezTo>
                    <a:pt x="41" y="0"/>
                    <a:pt x="17" y="12"/>
                    <a:pt x="7" y="33"/>
                  </a:cubicBezTo>
                  <a:cubicBezTo>
                    <a:pt x="2" y="44"/>
                    <a:pt x="0" y="57"/>
                    <a:pt x="7" y="71"/>
                  </a:cubicBezTo>
                  <a:cubicBezTo>
                    <a:pt x="25" y="108"/>
                    <a:pt x="48" y="99"/>
                    <a:pt x="66" y="133"/>
                  </a:cubicBezTo>
                  <a:cubicBezTo>
                    <a:pt x="78" y="127"/>
                    <a:pt x="87" y="122"/>
                    <a:pt x="87" y="122"/>
                  </a:cubicBezTo>
                  <a:cubicBezTo>
                    <a:pt x="87" y="122"/>
                    <a:pt x="96" y="118"/>
                    <a:pt x="107" y="112"/>
                  </a:cubicBezTo>
                  <a:cubicBezTo>
                    <a:pt x="92" y="77"/>
                    <a:pt x="112" y="64"/>
                    <a:pt x="94" y="28"/>
                  </a:cubicBezTo>
                  <a:cubicBezTo>
                    <a:pt x="87" y="13"/>
                    <a:pt x="76" y="7"/>
                    <a:pt x="64" y="5"/>
                  </a:cubicBezTo>
                  <a:close/>
                </a:path>
              </a:pathLst>
            </a:custGeom>
            <a:solidFill>
              <a:srgbClr val="F8E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ṥ1îḓe"/>
            <p:cNvSpPr/>
            <p:nvPr/>
          </p:nvSpPr>
          <p:spPr bwMode="auto">
            <a:xfrm>
              <a:off x="5430807" y="1757212"/>
              <a:ext cx="183907" cy="117387"/>
            </a:xfrm>
            <a:custGeom>
              <a:avLst/>
              <a:gdLst>
                <a:gd name="T0" fmla="*/ 53 w 58"/>
                <a:gd name="T1" fmla="*/ 14 h 37"/>
                <a:gd name="T2" fmla="*/ 11 w 58"/>
                <a:gd name="T3" fmla="*/ 35 h 37"/>
                <a:gd name="T4" fmla="*/ 2 w 58"/>
                <a:gd name="T5" fmla="*/ 32 h 37"/>
                <a:gd name="T6" fmla="*/ 2 w 58"/>
                <a:gd name="T7" fmla="*/ 32 h 37"/>
                <a:gd name="T8" fmla="*/ 5 w 58"/>
                <a:gd name="T9" fmla="*/ 23 h 37"/>
                <a:gd name="T10" fmla="*/ 47 w 58"/>
                <a:gd name="T11" fmla="*/ 2 h 37"/>
                <a:gd name="T12" fmla="*/ 56 w 58"/>
                <a:gd name="T13" fmla="*/ 5 h 37"/>
                <a:gd name="T14" fmla="*/ 56 w 58"/>
                <a:gd name="T15" fmla="*/ 5 h 37"/>
                <a:gd name="T16" fmla="*/ 53 w 58"/>
                <a:gd name="T17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7">
                  <a:moveTo>
                    <a:pt x="53" y="14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7" y="37"/>
                    <a:pt x="3" y="35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9"/>
                    <a:pt x="1" y="25"/>
                    <a:pt x="5" y="2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5" y="2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8"/>
                    <a:pt x="57" y="12"/>
                    <a:pt x="53" y="14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iṣḷíḑé"/>
            <p:cNvSpPr/>
            <p:nvPr/>
          </p:nvSpPr>
          <p:spPr bwMode="auto">
            <a:xfrm>
              <a:off x="5450371" y="1794384"/>
              <a:ext cx="183907" cy="117387"/>
            </a:xfrm>
            <a:custGeom>
              <a:avLst/>
              <a:gdLst>
                <a:gd name="T0" fmla="*/ 53 w 58"/>
                <a:gd name="T1" fmla="*/ 14 h 37"/>
                <a:gd name="T2" fmla="*/ 11 w 58"/>
                <a:gd name="T3" fmla="*/ 35 h 37"/>
                <a:gd name="T4" fmla="*/ 2 w 58"/>
                <a:gd name="T5" fmla="*/ 32 h 37"/>
                <a:gd name="T6" fmla="*/ 2 w 58"/>
                <a:gd name="T7" fmla="*/ 32 h 37"/>
                <a:gd name="T8" fmla="*/ 5 w 58"/>
                <a:gd name="T9" fmla="*/ 23 h 37"/>
                <a:gd name="T10" fmla="*/ 47 w 58"/>
                <a:gd name="T11" fmla="*/ 2 h 37"/>
                <a:gd name="T12" fmla="*/ 56 w 58"/>
                <a:gd name="T13" fmla="*/ 5 h 37"/>
                <a:gd name="T14" fmla="*/ 56 w 58"/>
                <a:gd name="T15" fmla="*/ 5 h 37"/>
                <a:gd name="T16" fmla="*/ 53 w 58"/>
                <a:gd name="T17" fmla="*/ 1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7">
                  <a:moveTo>
                    <a:pt x="53" y="14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7" y="37"/>
                    <a:pt x="3" y="35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29"/>
                    <a:pt x="1" y="25"/>
                    <a:pt x="5" y="2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1" y="0"/>
                    <a:pt x="55" y="2"/>
                    <a:pt x="56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8" y="8"/>
                    <a:pt x="57" y="12"/>
                    <a:pt x="53" y="14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ṡľîḑe"/>
            <p:cNvSpPr/>
            <p:nvPr/>
          </p:nvSpPr>
          <p:spPr bwMode="auto">
            <a:xfrm>
              <a:off x="5469936" y="1833513"/>
              <a:ext cx="183907" cy="113474"/>
            </a:xfrm>
            <a:custGeom>
              <a:avLst/>
              <a:gdLst>
                <a:gd name="T0" fmla="*/ 53 w 58"/>
                <a:gd name="T1" fmla="*/ 13 h 36"/>
                <a:gd name="T2" fmla="*/ 10 w 58"/>
                <a:gd name="T3" fmla="*/ 35 h 36"/>
                <a:gd name="T4" fmla="*/ 1 w 58"/>
                <a:gd name="T5" fmla="*/ 32 h 36"/>
                <a:gd name="T6" fmla="*/ 1 w 58"/>
                <a:gd name="T7" fmla="*/ 32 h 36"/>
                <a:gd name="T8" fmla="*/ 4 w 58"/>
                <a:gd name="T9" fmla="*/ 23 h 36"/>
                <a:gd name="T10" fmla="*/ 47 w 58"/>
                <a:gd name="T11" fmla="*/ 1 h 36"/>
                <a:gd name="T12" fmla="*/ 56 w 58"/>
                <a:gd name="T13" fmla="*/ 4 h 36"/>
                <a:gd name="T14" fmla="*/ 56 w 58"/>
                <a:gd name="T15" fmla="*/ 4 h 36"/>
                <a:gd name="T16" fmla="*/ 53 w 58"/>
                <a:gd name="T1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6">
                  <a:moveTo>
                    <a:pt x="53" y="13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7" y="36"/>
                    <a:pt x="3" y="35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28"/>
                    <a:pt x="1" y="24"/>
                    <a:pt x="4" y="2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50" y="0"/>
                    <a:pt x="54" y="1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8" y="8"/>
                    <a:pt x="56" y="12"/>
                    <a:pt x="53" y="13"/>
                  </a:cubicBezTo>
                  <a:close/>
                </a:path>
              </a:pathLst>
            </a:custGeom>
            <a:solidFill>
              <a:srgbClr val="599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íṥḻíďe"/>
            <p:cNvSpPr/>
            <p:nvPr/>
          </p:nvSpPr>
          <p:spPr bwMode="auto">
            <a:xfrm>
              <a:off x="5354504" y="1616347"/>
              <a:ext cx="140865" cy="187819"/>
            </a:xfrm>
            <a:custGeom>
              <a:avLst/>
              <a:gdLst>
                <a:gd name="T0" fmla="*/ 44 w 44"/>
                <a:gd name="T1" fmla="*/ 59 h 59"/>
                <a:gd name="T2" fmla="*/ 21 w 44"/>
                <a:gd name="T3" fmla="*/ 12 h 59"/>
                <a:gd name="T4" fmla="*/ 8 w 44"/>
                <a:gd name="T5" fmla="*/ 4 h 59"/>
                <a:gd name="T6" fmla="*/ 14 w 44"/>
                <a:gd name="T7" fmla="*/ 16 h 59"/>
                <a:gd name="T8" fmla="*/ 27 w 44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9">
                  <a:moveTo>
                    <a:pt x="44" y="59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16" y="0"/>
                    <a:pt x="8" y="4"/>
                  </a:cubicBezTo>
                  <a:cubicBezTo>
                    <a:pt x="0" y="8"/>
                    <a:pt x="7" y="19"/>
                    <a:pt x="14" y="16"/>
                  </a:cubicBezTo>
                  <a:cubicBezTo>
                    <a:pt x="21" y="12"/>
                    <a:pt x="27" y="9"/>
                    <a:pt x="27" y="9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iSľïḑé"/>
            <p:cNvSpPr/>
            <p:nvPr/>
          </p:nvSpPr>
          <p:spPr bwMode="auto">
            <a:xfrm>
              <a:off x="5436675" y="1575261"/>
              <a:ext cx="95867" cy="213254"/>
            </a:xfrm>
            <a:custGeom>
              <a:avLst/>
              <a:gdLst>
                <a:gd name="T0" fmla="*/ 30 w 30"/>
                <a:gd name="T1" fmla="*/ 67 h 67"/>
                <a:gd name="T2" fmla="*/ 7 w 30"/>
                <a:gd name="T3" fmla="*/ 19 h 67"/>
                <a:gd name="T4" fmla="*/ 8 w 30"/>
                <a:gd name="T5" fmla="*/ 4 h 67"/>
                <a:gd name="T6" fmla="*/ 14 w 30"/>
                <a:gd name="T7" fmla="*/ 16 h 67"/>
                <a:gd name="T8" fmla="*/ 1 w 30"/>
                <a:gd name="T9" fmla="*/ 2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7">
                  <a:moveTo>
                    <a:pt x="30" y="67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0" y="8"/>
                    <a:pt x="8" y="4"/>
                  </a:cubicBezTo>
                  <a:cubicBezTo>
                    <a:pt x="16" y="0"/>
                    <a:pt x="21" y="12"/>
                    <a:pt x="14" y="16"/>
                  </a:cubicBezTo>
                  <a:cubicBezTo>
                    <a:pt x="7" y="19"/>
                    <a:pt x="1" y="22"/>
                    <a:pt x="1" y="22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iŝlïḓe"/>
            <p:cNvSpPr/>
            <p:nvPr/>
          </p:nvSpPr>
          <p:spPr bwMode="auto">
            <a:xfrm>
              <a:off x="5563845" y="50284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íš1ïḋe"/>
            <p:cNvSpPr/>
            <p:nvPr/>
          </p:nvSpPr>
          <p:spPr bwMode="auto">
            <a:xfrm>
              <a:off x="5563845" y="502840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55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ll dir="u"/>
      </p:transition>
    </mc:Choice>
    <mc:Fallback xmlns="">
      <p:transition spd="slow" advClick="0" advTm="0">
        <p:pull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16990" y="5015865"/>
            <a:ext cx="2201545" cy="708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1"/>
          <p:cNvGrpSpPr/>
          <p:nvPr/>
        </p:nvGrpSpPr>
        <p:grpSpPr>
          <a:xfrm>
            <a:off x="-1701166" y="4234181"/>
            <a:ext cx="10570846" cy="669290"/>
            <a:chOff x="0" y="0"/>
            <a:chExt cx="9048620" cy="4028566"/>
          </a:xfrm>
        </p:grpSpPr>
        <p:sp>
          <p:nvSpPr>
            <p:cNvPr id="36" name="TextBox 35"/>
            <p:cNvSpPr txBox="1"/>
            <p:nvPr/>
          </p:nvSpPr>
          <p:spPr>
            <a:xfrm>
              <a:off x="4652004" y="2515996"/>
              <a:ext cx="4396616" cy="151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一线互联网</a:t>
              </a:r>
              <a:r>
                <a:rPr lang="zh-CN" sz="4800" b="1" dirty="0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内推</a:t>
              </a:r>
              <a:endParaRPr lang="zh-CN" sz="4800" b="1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Bold" panose="020B0800000000000000" charset="-122"/>
                </a:rPr>
                <a:t>阿里、京东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Bold" panose="020B0800000000000000" charset="-122"/>
                  <a:sym typeface="+mn-ea"/>
                </a:rPr>
                <a:t>、</a:t>
              </a:r>
              <a:r>
                <a:rPr lang="zh-CN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Regular" panose="020B0500000000000000" charset="-122"/>
                  <a:ea typeface="思源黑体 CN Regular" panose="020B0500000000000000" charset="-122"/>
                  <a:cs typeface="思源黑体 CN Bold" panose="020B0800000000000000" charset="-122"/>
                </a:rPr>
                <a:t>腾讯等</a:t>
              </a:r>
            </a:p>
          </p:txBody>
        </p:sp>
        <p:grpSp>
          <p:nvGrpSpPr>
            <p:cNvPr id="11" name="Group 36"/>
            <p:cNvGrpSpPr/>
            <p:nvPr/>
          </p:nvGrpSpPr>
          <p:grpSpPr>
            <a:xfrm>
              <a:off x="0" y="0"/>
              <a:ext cx="7620000" cy="3662052"/>
              <a:chOff x="0" y="0"/>
              <a:chExt cx="7620000" cy="3662052"/>
            </a:xfrm>
          </p:grpSpPr>
          <p:cxnSp>
            <p:nvCxnSpPr>
              <p:cNvPr id="12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6" name="图片 475" descr="组1拷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310515"/>
            <a:ext cx="1062355" cy="4019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FA32B7-2105-184B-91AF-063465CD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05" y="1313180"/>
            <a:ext cx="88900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5607616" y="1941830"/>
            <a:ext cx="5803901" cy="2528570"/>
            <a:chOff x="1223134" y="805941"/>
            <a:chExt cx="4988836" cy="2528570"/>
          </a:xfrm>
        </p:grpSpPr>
        <p:sp>
          <p:nvSpPr>
            <p:cNvPr id="36" name="TextBox 35"/>
            <p:cNvSpPr txBox="1"/>
            <p:nvPr/>
          </p:nvSpPr>
          <p:spPr>
            <a:xfrm>
              <a:off x="1223134" y="805941"/>
              <a:ext cx="4988836" cy="252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每周二、周四、周日晚上</a:t>
              </a:r>
              <a:r>
                <a:rPr lang="en-US" altLang="zh-CN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20:00~22:00</a:t>
              </a: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4800" b="1" dirty="0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直播教学</a:t>
              </a: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15" name="Group 36"/>
            <p:cNvGrpSpPr/>
            <p:nvPr/>
          </p:nvGrpSpPr>
          <p:grpSpPr>
            <a:xfrm>
              <a:off x="1358330" y="2763090"/>
              <a:ext cx="0" cy="0"/>
              <a:chOff x="0" y="0"/>
              <a:chExt cx="7753350" cy="3662052"/>
            </a:xfrm>
          </p:grpSpPr>
          <p:cxnSp>
            <p:nvCxnSpPr>
              <p:cNvPr id="16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3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6"/>
          <p:cNvGrpSpPr/>
          <p:nvPr/>
        </p:nvGrpSpPr>
        <p:grpSpPr>
          <a:xfrm>
            <a:off x="5751126" y="4622949"/>
            <a:ext cx="603250" cy="0"/>
            <a:chOff x="7150100" y="3662052"/>
            <a:chExt cx="603250" cy="0"/>
          </a:xfrm>
        </p:grpSpPr>
        <p:cxnSp>
          <p:nvCxnSpPr>
            <p:cNvPr id="25" name="Straight Connector 7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noFill/>
            <a:ln w="63500" cap="rnd" cmpd="sng" algn="ctr">
              <a:solidFill>
                <a:srgbClr val="2575FC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8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" name="Straight Connector 9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pic>
        <p:nvPicPr>
          <p:cNvPr id="475" name="图片 4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240"/>
            <a:ext cx="5452110" cy="4386580"/>
          </a:xfrm>
          <a:prstGeom prst="rect">
            <a:avLst/>
          </a:prstGeom>
        </p:spPr>
      </p:pic>
      <p:pic>
        <p:nvPicPr>
          <p:cNvPr id="476" name="图片 475" descr="组1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162" y="299085"/>
            <a:ext cx="1062355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r"/>
      </p:transition>
    </mc:Choice>
    <mc:Fallback xmlns="">
      <p:transition spd="slow" advClick="0" advTm="0">
        <p:push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6388099" y="1933892"/>
            <a:ext cx="5803901" cy="1866662"/>
            <a:chOff x="1231926" y="896428"/>
            <a:chExt cx="4988836" cy="1866662"/>
          </a:xfrm>
        </p:grpSpPr>
        <p:sp>
          <p:nvSpPr>
            <p:cNvPr id="36" name="TextBox 35"/>
            <p:cNvSpPr txBox="1"/>
            <p:nvPr/>
          </p:nvSpPr>
          <p:spPr>
            <a:xfrm>
              <a:off x="1231926" y="896428"/>
              <a:ext cx="4988836" cy="1512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8</a:t>
              </a:r>
              <a:r>
                <a:rPr lang="zh-CN" altLang="en-US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个月</a:t>
              </a:r>
              <a:r>
                <a:rPr lang="zh-CN" altLang="en-US" sz="4800" b="1" dirty="0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的学习周期</a:t>
              </a:r>
              <a:endParaRPr lang="en-US" altLang="zh-CN" sz="4800" b="1" dirty="0">
                <a:solidFill>
                  <a:srgbClr val="3D7CFF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15" name="Group 36"/>
            <p:cNvGrpSpPr/>
            <p:nvPr/>
          </p:nvGrpSpPr>
          <p:grpSpPr>
            <a:xfrm>
              <a:off x="1358330" y="2763090"/>
              <a:ext cx="0" cy="0"/>
              <a:chOff x="0" y="0"/>
              <a:chExt cx="7753350" cy="3662052"/>
            </a:xfrm>
          </p:grpSpPr>
          <p:cxnSp>
            <p:nvCxnSpPr>
              <p:cNvPr id="16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3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6"/>
          <p:cNvGrpSpPr/>
          <p:nvPr/>
        </p:nvGrpSpPr>
        <p:grpSpPr>
          <a:xfrm>
            <a:off x="6521381" y="2917339"/>
            <a:ext cx="603250" cy="0"/>
            <a:chOff x="7150100" y="3662052"/>
            <a:chExt cx="603250" cy="0"/>
          </a:xfrm>
        </p:grpSpPr>
        <p:cxnSp>
          <p:nvCxnSpPr>
            <p:cNvPr id="2" name="Straight Connector 7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noFill/>
            <a:ln w="63500" cap="rnd" cmpd="sng" algn="ctr">
              <a:solidFill>
                <a:srgbClr val="2575FC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8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9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28" name="0325ffcf-6a5e-491b-bff5-12d51f0a9f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3045" y="1366519"/>
            <a:ext cx="6246495" cy="3838575"/>
            <a:chOff x="3252788" y="1681163"/>
            <a:chExt cx="5688013" cy="3495675"/>
          </a:xfrm>
        </p:grpSpPr>
        <p:sp>
          <p:nvSpPr>
            <p:cNvPr id="29" name="îsļíḑè"/>
            <p:cNvSpPr/>
            <p:nvPr/>
          </p:nvSpPr>
          <p:spPr bwMode="auto">
            <a:xfrm>
              <a:off x="3252788" y="2646363"/>
              <a:ext cx="1657350" cy="2235200"/>
            </a:xfrm>
            <a:custGeom>
              <a:avLst/>
              <a:gdLst>
                <a:gd name="T0" fmla="*/ 459 w 745"/>
                <a:gd name="T1" fmla="*/ 173 h 1006"/>
                <a:gd name="T2" fmla="*/ 277 w 745"/>
                <a:gd name="T3" fmla="*/ 261 h 1006"/>
                <a:gd name="T4" fmla="*/ 213 w 745"/>
                <a:gd name="T5" fmla="*/ 506 h 1006"/>
                <a:gd name="T6" fmla="*/ 459 w 745"/>
                <a:gd name="T7" fmla="*/ 833 h 1006"/>
                <a:gd name="T8" fmla="*/ 708 w 745"/>
                <a:gd name="T9" fmla="*/ 782 h 1006"/>
                <a:gd name="T10" fmla="*/ 708 w 745"/>
                <a:gd name="T11" fmla="*/ 956 h 1006"/>
                <a:gd name="T12" fmla="*/ 439 w 745"/>
                <a:gd name="T13" fmla="*/ 1006 h 1006"/>
                <a:gd name="T14" fmla="*/ 113 w 745"/>
                <a:gd name="T15" fmla="*/ 876 h 1006"/>
                <a:gd name="T16" fmla="*/ 0 w 745"/>
                <a:gd name="T17" fmla="*/ 505 h 1006"/>
                <a:gd name="T18" fmla="*/ 55 w 745"/>
                <a:gd name="T19" fmla="*/ 237 h 1006"/>
                <a:gd name="T20" fmla="*/ 215 w 745"/>
                <a:gd name="T21" fmla="*/ 62 h 1006"/>
                <a:gd name="T22" fmla="*/ 459 w 745"/>
                <a:gd name="T23" fmla="*/ 0 h 1006"/>
                <a:gd name="T24" fmla="*/ 745 w 745"/>
                <a:gd name="T25" fmla="*/ 69 h 1006"/>
                <a:gd name="T26" fmla="*/ 678 w 745"/>
                <a:gd name="T27" fmla="*/ 238 h 1006"/>
                <a:gd name="T28" fmla="*/ 568 w 745"/>
                <a:gd name="T29" fmla="*/ 192 h 1006"/>
                <a:gd name="T30" fmla="*/ 459 w 745"/>
                <a:gd name="T31" fmla="*/ 173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5" h="1006">
                  <a:moveTo>
                    <a:pt x="459" y="173"/>
                  </a:moveTo>
                  <a:cubicBezTo>
                    <a:pt x="381" y="173"/>
                    <a:pt x="320" y="202"/>
                    <a:pt x="277" y="261"/>
                  </a:cubicBezTo>
                  <a:cubicBezTo>
                    <a:pt x="234" y="320"/>
                    <a:pt x="213" y="401"/>
                    <a:pt x="213" y="506"/>
                  </a:cubicBezTo>
                  <a:cubicBezTo>
                    <a:pt x="213" y="724"/>
                    <a:pt x="295" y="833"/>
                    <a:pt x="459" y="833"/>
                  </a:cubicBezTo>
                  <a:cubicBezTo>
                    <a:pt x="527" y="833"/>
                    <a:pt x="610" y="816"/>
                    <a:pt x="708" y="782"/>
                  </a:cubicBezTo>
                  <a:cubicBezTo>
                    <a:pt x="708" y="956"/>
                    <a:pt x="708" y="956"/>
                    <a:pt x="708" y="956"/>
                  </a:cubicBezTo>
                  <a:cubicBezTo>
                    <a:pt x="628" y="989"/>
                    <a:pt x="538" y="1006"/>
                    <a:pt x="439" y="1006"/>
                  </a:cubicBezTo>
                  <a:cubicBezTo>
                    <a:pt x="297" y="1006"/>
                    <a:pt x="188" y="963"/>
                    <a:pt x="113" y="876"/>
                  </a:cubicBezTo>
                  <a:cubicBezTo>
                    <a:pt x="37" y="790"/>
                    <a:pt x="0" y="666"/>
                    <a:pt x="0" y="505"/>
                  </a:cubicBezTo>
                  <a:cubicBezTo>
                    <a:pt x="0" y="403"/>
                    <a:pt x="18" y="314"/>
                    <a:pt x="55" y="237"/>
                  </a:cubicBezTo>
                  <a:cubicBezTo>
                    <a:pt x="92" y="161"/>
                    <a:pt x="145" y="102"/>
                    <a:pt x="215" y="62"/>
                  </a:cubicBezTo>
                  <a:cubicBezTo>
                    <a:pt x="284" y="21"/>
                    <a:pt x="365" y="0"/>
                    <a:pt x="459" y="0"/>
                  </a:cubicBezTo>
                  <a:cubicBezTo>
                    <a:pt x="554" y="0"/>
                    <a:pt x="649" y="23"/>
                    <a:pt x="745" y="69"/>
                  </a:cubicBezTo>
                  <a:cubicBezTo>
                    <a:pt x="678" y="238"/>
                    <a:pt x="678" y="238"/>
                    <a:pt x="678" y="238"/>
                  </a:cubicBezTo>
                  <a:cubicBezTo>
                    <a:pt x="641" y="220"/>
                    <a:pt x="605" y="205"/>
                    <a:pt x="568" y="192"/>
                  </a:cubicBezTo>
                  <a:cubicBezTo>
                    <a:pt x="531" y="179"/>
                    <a:pt x="494" y="173"/>
                    <a:pt x="459" y="173"/>
                  </a:cubicBezTo>
                  <a:close/>
                </a:path>
              </a:pathLst>
            </a:custGeom>
            <a:solidFill>
              <a:srgbClr val="C1C9E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Sḷíḓe"/>
            <p:cNvSpPr/>
            <p:nvPr/>
          </p:nvSpPr>
          <p:spPr bwMode="auto">
            <a:xfrm>
              <a:off x="5156201" y="2646363"/>
              <a:ext cx="1419225" cy="2235200"/>
            </a:xfrm>
            <a:custGeom>
              <a:avLst/>
              <a:gdLst>
                <a:gd name="T0" fmla="*/ 638 w 638"/>
                <a:gd name="T1" fmla="*/ 721 h 1006"/>
                <a:gd name="T2" fmla="*/ 542 w 638"/>
                <a:gd name="T3" fmla="*/ 930 h 1006"/>
                <a:gd name="T4" fmla="*/ 277 w 638"/>
                <a:gd name="T5" fmla="*/ 1006 h 1006"/>
                <a:gd name="T6" fmla="*/ 0 w 638"/>
                <a:gd name="T7" fmla="*/ 947 h 1006"/>
                <a:gd name="T8" fmla="*/ 0 w 638"/>
                <a:gd name="T9" fmla="*/ 754 h 1006"/>
                <a:gd name="T10" fmla="*/ 168 w 638"/>
                <a:gd name="T11" fmla="*/ 817 h 1006"/>
                <a:gd name="T12" fmla="*/ 293 w 638"/>
                <a:gd name="T13" fmla="*/ 835 h 1006"/>
                <a:gd name="T14" fmla="*/ 398 w 638"/>
                <a:gd name="T15" fmla="*/ 809 h 1006"/>
                <a:gd name="T16" fmla="*/ 434 w 638"/>
                <a:gd name="T17" fmla="*/ 731 h 1006"/>
                <a:gd name="T18" fmla="*/ 418 w 638"/>
                <a:gd name="T19" fmla="*/ 680 h 1006"/>
                <a:gd name="T20" fmla="*/ 371 w 638"/>
                <a:gd name="T21" fmla="*/ 637 h 1006"/>
                <a:gd name="T22" fmla="*/ 244 w 638"/>
                <a:gd name="T23" fmla="*/ 570 h 1006"/>
                <a:gd name="T24" fmla="*/ 110 w 638"/>
                <a:gd name="T25" fmla="*/ 489 h 1006"/>
                <a:gd name="T26" fmla="*/ 38 w 638"/>
                <a:gd name="T27" fmla="*/ 399 h 1006"/>
                <a:gd name="T28" fmla="*/ 11 w 638"/>
                <a:gd name="T29" fmla="*/ 279 h 1006"/>
                <a:gd name="T30" fmla="*/ 99 w 638"/>
                <a:gd name="T31" fmla="*/ 75 h 1006"/>
                <a:gd name="T32" fmla="*/ 343 w 638"/>
                <a:gd name="T33" fmla="*/ 0 h 1006"/>
                <a:gd name="T34" fmla="*/ 488 w 638"/>
                <a:gd name="T35" fmla="*/ 18 h 1006"/>
                <a:gd name="T36" fmla="*/ 633 w 638"/>
                <a:gd name="T37" fmla="*/ 69 h 1006"/>
                <a:gd name="T38" fmla="*/ 566 w 638"/>
                <a:gd name="T39" fmla="*/ 230 h 1006"/>
                <a:gd name="T40" fmla="*/ 437 w 638"/>
                <a:gd name="T41" fmla="*/ 186 h 1006"/>
                <a:gd name="T42" fmla="*/ 336 w 638"/>
                <a:gd name="T43" fmla="*/ 173 h 1006"/>
                <a:gd name="T44" fmla="*/ 246 w 638"/>
                <a:gd name="T45" fmla="*/ 200 h 1006"/>
                <a:gd name="T46" fmla="*/ 214 w 638"/>
                <a:gd name="T47" fmla="*/ 272 h 1006"/>
                <a:gd name="T48" fmla="*/ 227 w 638"/>
                <a:gd name="T49" fmla="*/ 320 h 1006"/>
                <a:gd name="T50" fmla="*/ 267 w 638"/>
                <a:gd name="T51" fmla="*/ 359 h 1006"/>
                <a:gd name="T52" fmla="*/ 399 w 638"/>
                <a:gd name="T53" fmla="*/ 428 h 1006"/>
                <a:gd name="T54" fmla="*/ 587 w 638"/>
                <a:gd name="T55" fmla="*/ 559 h 1006"/>
                <a:gd name="T56" fmla="*/ 638 w 638"/>
                <a:gd name="T57" fmla="*/ 721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8" h="1006">
                  <a:moveTo>
                    <a:pt x="638" y="721"/>
                  </a:moveTo>
                  <a:cubicBezTo>
                    <a:pt x="638" y="809"/>
                    <a:pt x="606" y="879"/>
                    <a:pt x="542" y="930"/>
                  </a:cubicBezTo>
                  <a:cubicBezTo>
                    <a:pt x="479" y="980"/>
                    <a:pt x="390" y="1006"/>
                    <a:pt x="277" y="1006"/>
                  </a:cubicBezTo>
                  <a:cubicBezTo>
                    <a:pt x="173" y="1006"/>
                    <a:pt x="80" y="986"/>
                    <a:pt x="0" y="947"/>
                  </a:cubicBezTo>
                  <a:cubicBezTo>
                    <a:pt x="0" y="754"/>
                    <a:pt x="0" y="754"/>
                    <a:pt x="0" y="754"/>
                  </a:cubicBezTo>
                  <a:cubicBezTo>
                    <a:pt x="66" y="784"/>
                    <a:pt x="122" y="804"/>
                    <a:pt x="168" y="817"/>
                  </a:cubicBezTo>
                  <a:cubicBezTo>
                    <a:pt x="213" y="829"/>
                    <a:pt x="255" y="835"/>
                    <a:pt x="293" y="835"/>
                  </a:cubicBezTo>
                  <a:cubicBezTo>
                    <a:pt x="339" y="835"/>
                    <a:pt x="373" y="826"/>
                    <a:pt x="398" y="809"/>
                  </a:cubicBezTo>
                  <a:cubicBezTo>
                    <a:pt x="422" y="791"/>
                    <a:pt x="434" y="765"/>
                    <a:pt x="434" y="731"/>
                  </a:cubicBezTo>
                  <a:cubicBezTo>
                    <a:pt x="434" y="712"/>
                    <a:pt x="429" y="695"/>
                    <a:pt x="418" y="680"/>
                  </a:cubicBezTo>
                  <a:cubicBezTo>
                    <a:pt x="407" y="665"/>
                    <a:pt x="392" y="650"/>
                    <a:pt x="371" y="637"/>
                  </a:cubicBezTo>
                  <a:cubicBezTo>
                    <a:pt x="350" y="623"/>
                    <a:pt x="308" y="601"/>
                    <a:pt x="244" y="570"/>
                  </a:cubicBezTo>
                  <a:cubicBezTo>
                    <a:pt x="184" y="542"/>
                    <a:pt x="140" y="515"/>
                    <a:pt x="110" y="489"/>
                  </a:cubicBezTo>
                  <a:cubicBezTo>
                    <a:pt x="80" y="464"/>
                    <a:pt x="56" y="433"/>
                    <a:pt x="38" y="399"/>
                  </a:cubicBezTo>
                  <a:cubicBezTo>
                    <a:pt x="20" y="365"/>
                    <a:pt x="11" y="325"/>
                    <a:pt x="11" y="279"/>
                  </a:cubicBezTo>
                  <a:cubicBezTo>
                    <a:pt x="11" y="192"/>
                    <a:pt x="41" y="124"/>
                    <a:pt x="99" y="75"/>
                  </a:cubicBezTo>
                  <a:cubicBezTo>
                    <a:pt x="158" y="25"/>
                    <a:pt x="239" y="0"/>
                    <a:pt x="343" y="0"/>
                  </a:cubicBezTo>
                  <a:cubicBezTo>
                    <a:pt x="393" y="0"/>
                    <a:pt x="442" y="6"/>
                    <a:pt x="488" y="18"/>
                  </a:cubicBezTo>
                  <a:cubicBezTo>
                    <a:pt x="534" y="30"/>
                    <a:pt x="582" y="47"/>
                    <a:pt x="633" y="69"/>
                  </a:cubicBezTo>
                  <a:cubicBezTo>
                    <a:pt x="566" y="230"/>
                    <a:pt x="566" y="230"/>
                    <a:pt x="566" y="230"/>
                  </a:cubicBezTo>
                  <a:cubicBezTo>
                    <a:pt x="514" y="209"/>
                    <a:pt x="471" y="194"/>
                    <a:pt x="437" y="186"/>
                  </a:cubicBezTo>
                  <a:cubicBezTo>
                    <a:pt x="402" y="177"/>
                    <a:pt x="369" y="173"/>
                    <a:pt x="336" y="173"/>
                  </a:cubicBezTo>
                  <a:cubicBezTo>
                    <a:pt x="297" y="173"/>
                    <a:pt x="266" y="182"/>
                    <a:pt x="246" y="200"/>
                  </a:cubicBezTo>
                  <a:cubicBezTo>
                    <a:pt x="225" y="219"/>
                    <a:pt x="214" y="243"/>
                    <a:pt x="214" y="272"/>
                  </a:cubicBezTo>
                  <a:cubicBezTo>
                    <a:pt x="214" y="290"/>
                    <a:pt x="218" y="306"/>
                    <a:pt x="227" y="320"/>
                  </a:cubicBezTo>
                  <a:cubicBezTo>
                    <a:pt x="235" y="333"/>
                    <a:pt x="249" y="347"/>
                    <a:pt x="267" y="359"/>
                  </a:cubicBezTo>
                  <a:cubicBezTo>
                    <a:pt x="286" y="372"/>
                    <a:pt x="330" y="395"/>
                    <a:pt x="399" y="428"/>
                  </a:cubicBezTo>
                  <a:cubicBezTo>
                    <a:pt x="490" y="472"/>
                    <a:pt x="553" y="515"/>
                    <a:pt x="587" y="559"/>
                  </a:cubicBezTo>
                  <a:cubicBezTo>
                    <a:pt x="621" y="603"/>
                    <a:pt x="638" y="657"/>
                    <a:pt x="638" y="721"/>
                  </a:cubicBezTo>
                  <a:close/>
                </a:path>
              </a:pathLst>
            </a:custGeom>
            <a:solidFill>
              <a:srgbClr val="C1C9E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ṣliďe"/>
            <p:cNvSpPr/>
            <p:nvPr/>
          </p:nvSpPr>
          <p:spPr bwMode="auto">
            <a:xfrm>
              <a:off x="6969126" y="2678113"/>
              <a:ext cx="1736725" cy="2173288"/>
            </a:xfrm>
            <a:custGeom>
              <a:avLst/>
              <a:gdLst>
                <a:gd name="T0" fmla="*/ 207 w 781"/>
                <a:gd name="T1" fmla="*/ 603 h 978"/>
                <a:gd name="T2" fmla="*/ 207 w 781"/>
                <a:gd name="T3" fmla="*/ 978 h 978"/>
                <a:gd name="T4" fmla="*/ 0 w 781"/>
                <a:gd name="T5" fmla="*/ 978 h 978"/>
                <a:gd name="T6" fmla="*/ 0 w 781"/>
                <a:gd name="T7" fmla="*/ 0 h 978"/>
                <a:gd name="T8" fmla="*/ 285 w 781"/>
                <a:gd name="T9" fmla="*/ 0 h 978"/>
                <a:gd name="T10" fmla="*/ 580 w 781"/>
                <a:gd name="T11" fmla="*/ 73 h 978"/>
                <a:gd name="T12" fmla="*/ 676 w 781"/>
                <a:gd name="T13" fmla="*/ 293 h 978"/>
                <a:gd name="T14" fmla="*/ 628 w 781"/>
                <a:gd name="T15" fmla="*/ 447 h 978"/>
                <a:gd name="T16" fmla="*/ 494 w 781"/>
                <a:gd name="T17" fmla="*/ 552 h 978"/>
                <a:gd name="T18" fmla="*/ 781 w 781"/>
                <a:gd name="T19" fmla="*/ 978 h 978"/>
                <a:gd name="T20" fmla="*/ 551 w 781"/>
                <a:gd name="T21" fmla="*/ 978 h 978"/>
                <a:gd name="T22" fmla="*/ 318 w 781"/>
                <a:gd name="T23" fmla="*/ 603 h 978"/>
                <a:gd name="T24" fmla="*/ 207 w 781"/>
                <a:gd name="T25" fmla="*/ 603 h 978"/>
                <a:gd name="T26" fmla="*/ 207 w 781"/>
                <a:gd name="T27" fmla="*/ 435 h 978"/>
                <a:gd name="T28" fmla="*/ 274 w 781"/>
                <a:gd name="T29" fmla="*/ 435 h 978"/>
                <a:gd name="T30" fmla="*/ 419 w 781"/>
                <a:gd name="T31" fmla="*/ 402 h 978"/>
                <a:gd name="T32" fmla="*/ 466 w 781"/>
                <a:gd name="T33" fmla="*/ 299 h 978"/>
                <a:gd name="T34" fmla="*/ 418 w 781"/>
                <a:gd name="T35" fmla="*/ 200 h 978"/>
                <a:gd name="T36" fmla="*/ 270 w 781"/>
                <a:gd name="T37" fmla="*/ 170 h 978"/>
                <a:gd name="T38" fmla="*/ 207 w 781"/>
                <a:gd name="T39" fmla="*/ 170 h 978"/>
                <a:gd name="T40" fmla="*/ 207 w 781"/>
                <a:gd name="T41" fmla="*/ 43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1" h="978">
                  <a:moveTo>
                    <a:pt x="207" y="603"/>
                  </a:moveTo>
                  <a:cubicBezTo>
                    <a:pt x="207" y="978"/>
                    <a:pt x="207" y="978"/>
                    <a:pt x="207" y="978"/>
                  </a:cubicBezTo>
                  <a:cubicBezTo>
                    <a:pt x="0" y="978"/>
                    <a:pt x="0" y="978"/>
                    <a:pt x="0" y="9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418" y="0"/>
                    <a:pt x="516" y="25"/>
                    <a:pt x="580" y="73"/>
                  </a:cubicBezTo>
                  <a:cubicBezTo>
                    <a:pt x="644" y="121"/>
                    <a:pt x="676" y="195"/>
                    <a:pt x="676" y="293"/>
                  </a:cubicBezTo>
                  <a:cubicBezTo>
                    <a:pt x="676" y="351"/>
                    <a:pt x="660" y="402"/>
                    <a:pt x="628" y="447"/>
                  </a:cubicBezTo>
                  <a:cubicBezTo>
                    <a:pt x="596" y="492"/>
                    <a:pt x="552" y="527"/>
                    <a:pt x="494" y="552"/>
                  </a:cubicBezTo>
                  <a:cubicBezTo>
                    <a:pt x="641" y="772"/>
                    <a:pt x="737" y="914"/>
                    <a:pt x="781" y="978"/>
                  </a:cubicBezTo>
                  <a:cubicBezTo>
                    <a:pt x="551" y="978"/>
                    <a:pt x="551" y="978"/>
                    <a:pt x="551" y="978"/>
                  </a:cubicBezTo>
                  <a:cubicBezTo>
                    <a:pt x="318" y="603"/>
                    <a:pt x="318" y="603"/>
                    <a:pt x="318" y="603"/>
                  </a:cubicBezTo>
                  <a:lnTo>
                    <a:pt x="207" y="603"/>
                  </a:lnTo>
                  <a:close/>
                  <a:moveTo>
                    <a:pt x="207" y="435"/>
                  </a:moveTo>
                  <a:cubicBezTo>
                    <a:pt x="274" y="435"/>
                    <a:pt x="274" y="435"/>
                    <a:pt x="274" y="435"/>
                  </a:cubicBezTo>
                  <a:cubicBezTo>
                    <a:pt x="340" y="435"/>
                    <a:pt x="388" y="424"/>
                    <a:pt x="419" y="402"/>
                  </a:cubicBezTo>
                  <a:cubicBezTo>
                    <a:pt x="451" y="380"/>
                    <a:pt x="466" y="346"/>
                    <a:pt x="466" y="299"/>
                  </a:cubicBezTo>
                  <a:cubicBezTo>
                    <a:pt x="466" y="252"/>
                    <a:pt x="450" y="219"/>
                    <a:pt x="418" y="200"/>
                  </a:cubicBezTo>
                  <a:cubicBezTo>
                    <a:pt x="386" y="180"/>
                    <a:pt x="337" y="170"/>
                    <a:pt x="270" y="170"/>
                  </a:cubicBezTo>
                  <a:cubicBezTo>
                    <a:pt x="207" y="170"/>
                    <a:pt x="207" y="170"/>
                    <a:pt x="207" y="170"/>
                  </a:cubicBezTo>
                  <a:lnTo>
                    <a:pt x="207" y="435"/>
                  </a:lnTo>
                  <a:close/>
                </a:path>
              </a:pathLst>
            </a:custGeom>
            <a:solidFill>
              <a:srgbClr val="C1C9E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liḑê"/>
            <p:cNvSpPr/>
            <p:nvPr/>
          </p:nvSpPr>
          <p:spPr bwMode="auto">
            <a:xfrm>
              <a:off x="7907338" y="3489325"/>
              <a:ext cx="88900" cy="26988"/>
            </a:xfrm>
            <a:custGeom>
              <a:avLst/>
              <a:gdLst>
                <a:gd name="T0" fmla="*/ 40 w 40"/>
                <a:gd name="T1" fmla="*/ 6 h 12"/>
                <a:gd name="T2" fmla="*/ 20 w 40"/>
                <a:gd name="T3" fmla="*/ 12 h 12"/>
                <a:gd name="T4" fmla="*/ 0 w 40"/>
                <a:gd name="T5" fmla="*/ 3 h 12"/>
                <a:gd name="T6" fmla="*/ 20 w 40"/>
                <a:gd name="T7" fmla="*/ 0 h 12"/>
                <a:gd name="T8" fmla="*/ 40 w 4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6"/>
                  </a:moveTo>
                  <a:cubicBezTo>
                    <a:pt x="40" y="10"/>
                    <a:pt x="31" y="12"/>
                    <a:pt x="20" y="12"/>
                  </a:cubicBezTo>
                  <a:cubicBezTo>
                    <a:pt x="8" y="12"/>
                    <a:pt x="0" y="6"/>
                    <a:pt x="0" y="3"/>
                  </a:cubicBezTo>
                  <a:cubicBezTo>
                    <a:pt x="0" y="2"/>
                    <a:pt x="8" y="0"/>
                    <a:pt x="20" y="0"/>
                  </a:cubicBezTo>
                  <a:cubicBezTo>
                    <a:pt x="31" y="0"/>
                    <a:pt x="40" y="3"/>
                    <a:pt x="40" y="6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slíḍê"/>
            <p:cNvSpPr/>
            <p:nvPr/>
          </p:nvSpPr>
          <p:spPr bwMode="auto">
            <a:xfrm>
              <a:off x="7948613" y="4073525"/>
              <a:ext cx="211138" cy="903288"/>
            </a:xfrm>
            <a:custGeom>
              <a:avLst/>
              <a:gdLst>
                <a:gd name="T0" fmla="*/ 0 w 133"/>
                <a:gd name="T1" fmla="*/ 59 h 569"/>
                <a:gd name="T2" fmla="*/ 27 w 133"/>
                <a:gd name="T3" fmla="*/ 312 h 569"/>
                <a:gd name="T4" fmla="*/ 30 w 133"/>
                <a:gd name="T5" fmla="*/ 569 h 569"/>
                <a:gd name="T6" fmla="*/ 87 w 133"/>
                <a:gd name="T7" fmla="*/ 543 h 569"/>
                <a:gd name="T8" fmla="*/ 133 w 133"/>
                <a:gd name="T9" fmla="*/ 306 h 569"/>
                <a:gd name="T10" fmla="*/ 58 w 133"/>
                <a:gd name="T11" fmla="*/ 189 h 569"/>
                <a:gd name="T12" fmla="*/ 76 w 133"/>
                <a:gd name="T13" fmla="*/ 0 h 569"/>
                <a:gd name="T14" fmla="*/ 21 w 133"/>
                <a:gd name="T15" fmla="*/ 22 h 569"/>
                <a:gd name="T16" fmla="*/ 0 w 133"/>
                <a:gd name="T17" fmla="*/ 5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69">
                  <a:moveTo>
                    <a:pt x="0" y="59"/>
                  </a:moveTo>
                  <a:lnTo>
                    <a:pt x="27" y="312"/>
                  </a:lnTo>
                  <a:lnTo>
                    <a:pt x="30" y="569"/>
                  </a:lnTo>
                  <a:lnTo>
                    <a:pt x="87" y="543"/>
                  </a:lnTo>
                  <a:lnTo>
                    <a:pt x="133" y="306"/>
                  </a:lnTo>
                  <a:lnTo>
                    <a:pt x="58" y="189"/>
                  </a:lnTo>
                  <a:lnTo>
                    <a:pt x="76" y="0"/>
                  </a:lnTo>
                  <a:lnTo>
                    <a:pt x="21" y="2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ṩḷiḍè"/>
            <p:cNvSpPr/>
            <p:nvPr/>
          </p:nvSpPr>
          <p:spPr bwMode="auto">
            <a:xfrm>
              <a:off x="7688263" y="5121275"/>
              <a:ext cx="830263" cy="44450"/>
            </a:xfrm>
            <a:prstGeom prst="ellipse">
              <a:avLst/>
            </a:prstGeom>
            <a:solidFill>
              <a:srgbClr val="AA8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1ídè"/>
            <p:cNvSpPr/>
            <p:nvPr/>
          </p:nvSpPr>
          <p:spPr bwMode="auto">
            <a:xfrm>
              <a:off x="7804151" y="4948238"/>
              <a:ext cx="303213" cy="203200"/>
            </a:xfrm>
            <a:custGeom>
              <a:avLst/>
              <a:gdLst>
                <a:gd name="T0" fmla="*/ 136 w 136"/>
                <a:gd name="T1" fmla="*/ 31 h 91"/>
                <a:gd name="T2" fmla="*/ 136 w 136"/>
                <a:gd name="T3" fmla="*/ 36 h 91"/>
                <a:gd name="T4" fmla="*/ 134 w 136"/>
                <a:gd name="T5" fmla="*/ 39 h 91"/>
                <a:gd name="T6" fmla="*/ 134 w 136"/>
                <a:gd name="T7" fmla="*/ 39 h 91"/>
                <a:gd name="T8" fmla="*/ 134 w 136"/>
                <a:gd name="T9" fmla="*/ 40 h 91"/>
                <a:gd name="T10" fmla="*/ 122 w 136"/>
                <a:gd name="T11" fmla="*/ 47 h 91"/>
                <a:gd name="T12" fmla="*/ 118 w 136"/>
                <a:gd name="T13" fmla="*/ 49 h 91"/>
                <a:gd name="T14" fmla="*/ 117 w 136"/>
                <a:gd name="T15" fmla="*/ 49 h 91"/>
                <a:gd name="T16" fmla="*/ 110 w 136"/>
                <a:gd name="T17" fmla="*/ 54 h 91"/>
                <a:gd name="T18" fmla="*/ 86 w 136"/>
                <a:gd name="T19" fmla="*/ 89 h 91"/>
                <a:gd name="T20" fmla="*/ 2 w 136"/>
                <a:gd name="T21" fmla="*/ 86 h 91"/>
                <a:gd name="T22" fmla="*/ 22 w 136"/>
                <a:gd name="T23" fmla="*/ 69 h 91"/>
                <a:gd name="T24" fmla="*/ 35 w 136"/>
                <a:gd name="T25" fmla="*/ 67 h 91"/>
                <a:gd name="T26" fmla="*/ 62 w 136"/>
                <a:gd name="T27" fmla="*/ 52 h 91"/>
                <a:gd name="T28" fmla="*/ 81 w 136"/>
                <a:gd name="T29" fmla="*/ 27 h 91"/>
                <a:gd name="T30" fmla="*/ 114 w 136"/>
                <a:gd name="T31" fmla="*/ 11 h 91"/>
                <a:gd name="T32" fmla="*/ 126 w 136"/>
                <a:gd name="T33" fmla="*/ 2 h 91"/>
                <a:gd name="T34" fmla="*/ 136 w 136"/>
                <a:gd name="T35" fmla="*/ 3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91">
                  <a:moveTo>
                    <a:pt x="136" y="31"/>
                  </a:moveTo>
                  <a:cubicBezTo>
                    <a:pt x="136" y="33"/>
                    <a:pt x="136" y="34"/>
                    <a:pt x="136" y="36"/>
                  </a:cubicBezTo>
                  <a:cubicBezTo>
                    <a:pt x="135" y="37"/>
                    <a:pt x="135" y="38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42"/>
                    <a:pt x="127" y="45"/>
                    <a:pt x="122" y="47"/>
                  </a:cubicBezTo>
                  <a:cubicBezTo>
                    <a:pt x="121" y="48"/>
                    <a:pt x="119" y="48"/>
                    <a:pt x="118" y="49"/>
                  </a:cubicBezTo>
                  <a:cubicBezTo>
                    <a:pt x="118" y="49"/>
                    <a:pt x="117" y="49"/>
                    <a:pt x="117" y="49"/>
                  </a:cubicBezTo>
                  <a:cubicBezTo>
                    <a:pt x="115" y="51"/>
                    <a:pt x="112" y="52"/>
                    <a:pt x="110" y="54"/>
                  </a:cubicBezTo>
                  <a:cubicBezTo>
                    <a:pt x="96" y="67"/>
                    <a:pt x="95" y="88"/>
                    <a:pt x="86" y="89"/>
                  </a:cubicBezTo>
                  <a:cubicBezTo>
                    <a:pt x="74" y="91"/>
                    <a:pt x="10" y="91"/>
                    <a:pt x="2" y="86"/>
                  </a:cubicBezTo>
                  <a:cubicBezTo>
                    <a:pt x="0" y="85"/>
                    <a:pt x="5" y="73"/>
                    <a:pt x="22" y="69"/>
                  </a:cubicBezTo>
                  <a:cubicBezTo>
                    <a:pt x="37" y="66"/>
                    <a:pt x="30" y="68"/>
                    <a:pt x="35" y="67"/>
                  </a:cubicBezTo>
                  <a:cubicBezTo>
                    <a:pt x="49" y="64"/>
                    <a:pt x="59" y="59"/>
                    <a:pt x="62" y="52"/>
                  </a:cubicBezTo>
                  <a:cubicBezTo>
                    <a:pt x="67" y="44"/>
                    <a:pt x="82" y="27"/>
                    <a:pt x="81" y="27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23" y="0"/>
                    <a:pt x="126" y="2"/>
                  </a:cubicBezTo>
                  <a:cubicBezTo>
                    <a:pt x="134" y="10"/>
                    <a:pt x="136" y="15"/>
                    <a:pt x="136" y="3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ḷiḓè"/>
            <p:cNvSpPr/>
            <p:nvPr/>
          </p:nvSpPr>
          <p:spPr bwMode="auto">
            <a:xfrm>
              <a:off x="8069263" y="4986338"/>
              <a:ext cx="38100" cy="160338"/>
            </a:xfrm>
            <a:custGeom>
              <a:avLst/>
              <a:gdLst>
                <a:gd name="T0" fmla="*/ 17 w 17"/>
                <a:gd name="T1" fmla="*/ 22 h 72"/>
                <a:gd name="T2" fmla="*/ 17 w 17"/>
                <a:gd name="T3" fmla="*/ 22 h 72"/>
                <a:gd name="T4" fmla="*/ 17 w 17"/>
                <a:gd name="T5" fmla="*/ 30 h 72"/>
                <a:gd name="T6" fmla="*/ 14 w 17"/>
                <a:gd name="T7" fmla="*/ 72 h 72"/>
                <a:gd name="T8" fmla="*/ 1 w 17"/>
                <a:gd name="T9" fmla="*/ 72 h 72"/>
                <a:gd name="T10" fmla="*/ 0 w 17"/>
                <a:gd name="T11" fmla="*/ 34 h 72"/>
                <a:gd name="T12" fmla="*/ 0 w 17"/>
                <a:gd name="T13" fmla="*/ 33 h 72"/>
                <a:gd name="T14" fmla="*/ 0 w 17"/>
                <a:gd name="T15" fmla="*/ 32 h 72"/>
                <a:gd name="T16" fmla="*/ 0 w 17"/>
                <a:gd name="T17" fmla="*/ 18 h 72"/>
                <a:gd name="T18" fmla="*/ 9 w 17"/>
                <a:gd name="T19" fmla="*/ 3 h 72"/>
                <a:gd name="T20" fmla="*/ 17 w 17"/>
                <a:gd name="T21" fmla="*/ 19 h 72"/>
                <a:gd name="T22" fmla="*/ 17 w 17"/>
                <a:gd name="T23" fmla="*/ 2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72">
                  <a:moveTo>
                    <a:pt x="17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7" y="24"/>
                    <a:pt x="17" y="27"/>
                    <a:pt x="17" y="30"/>
                  </a:cubicBezTo>
                  <a:cubicBezTo>
                    <a:pt x="16" y="50"/>
                    <a:pt x="14" y="72"/>
                    <a:pt x="14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" y="15"/>
                    <a:pt x="6" y="5"/>
                    <a:pt x="9" y="3"/>
                  </a:cubicBezTo>
                  <a:cubicBezTo>
                    <a:pt x="12" y="2"/>
                    <a:pt x="17" y="0"/>
                    <a:pt x="17" y="19"/>
                  </a:cubicBezTo>
                  <a:cubicBezTo>
                    <a:pt x="17" y="20"/>
                    <a:pt x="17" y="21"/>
                    <a:pt x="17" y="2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ṣļiḓê"/>
            <p:cNvSpPr/>
            <p:nvPr/>
          </p:nvSpPr>
          <p:spPr bwMode="auto">
            <a:xfrm>
              <a:off x="7881938" y="4935538"/>
              <a:ext cx="204788" cy="174625"/>
            </a:xfrm>
            <a:custGeom>
              <a:avLst/>
              <a:gdLst>
                <a:gd name="T0" fmla="*/ 92 w 92"/>
                <a:gd name="T1" fmla="*/ 0 h 79"/>
                <a:gd name="T2" fmla="*/ 91 w 92"/>
                <a:gd name="T3" fmla="*/ 8 h 79"/>
                <a:gd name="T4" fmla="*/ 58 w 92"/>
                <a:gd name="T5" fmla="*/ 38 h 79"/>
                <a:gd name="T6" fmla="*/ 0 w 92"/>
                <a:gd name="T7" fmla="*/ 73 h 79"/>
                <a:gd name="T8" fmla="*/ 35 w 92"/>
                <a:gd name="T9" fmla="*/ 46 h 79"/>
                <a:gd name="T10" fmla="*/ 50 w 92"/>
                <a:gd name="T11" fmla="*/ 15 h 79"/>
                <a:gd name="T12" fmla="*/ 92 w 92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79">
                  <a:moveTo>
                    <a:pt x="92" y="0"/>
                  </a:moveTo>
                  <a:cubicBezTo>
                    <a:pt x="91" y="8"/>
                    <a:pt x="91" y="8"/>
                    <a:pt x="91" y="8"/>
                  </a:cubicBezTo>
                  <a:cubicBezTo>
                    <a:pt x="87" y="10"/>
                    <a:pt x="73" y="21"/>
                    <a:pt x="58" y="38"/>
                  </a:cubicBezTo>
                  <a:cubicBezTo>
                    <a:pt x="35" y="64"/>
                    <a:pt x="13" y="79"/>
                    <a:pt x="0" y="73"/>
                  </a:cubicBezTo>
                  <a:cubicBezTo>
                    <a:pt x="0" y="73"/>
                    <a:pt x="27" y="54"/>
                    <a:pt x="35" y="46"/>
                  </a:cubicBezTo>
                  <a:cubicBezTo>
                    <a:pt x="43" y="37"/>
                    <a:pt x="50" y="15"/>
                    <a:pt x="50" y="15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ļïďè"/>
            <p:cNvSpPr/>
            <p:nvPr/>
          </p:nvSpPr>
          <p:spPr bwMode="auto">
            <a:xfrm>
              <a:off x="7918451" y="3441700"/>
              <a:ext cx="79375" cy="242888"/>
            </a:xfrm>
            <a:custGeom>
              <a:avLst/>
              <a:gdLst>
                <a:gd name="T0" fmla="*/ 14 w 36"/>
                <a:gd name="T1" fmla="*/ 0 h 109"/>
                <a:gd name="T2" fmla="*/ 6 w 36"/>
                <a:gd name="T3" fmla="*/ 22 h 109"/>
                <a:gd name="T4" fmla="*/ 4 w 36"/>
                <a:gd name="T5" fmla="*/ 72 h 109"/>
                <a:gd name="T6" fmla="*/ 15 w 36"/>
                <a:gd name="T7" fmla="*/ 109 h 109"/>
                <a:gd name="T8" fmla="*/ 34 w 36"/>
                <a:gd name="T9" fmla="*/ 60 h 109"/>
                <a:gd name="T10" fmla="*/ 36 w 36"/>
                <a:gd name="T11" fmla="*/ 9 h 109"/>
                <a:gd name="T12" fmla="*/ 14 w 36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9">
                  <a:moveTo>
                    <a:pt x="14" y="0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1" y="36"/>
                    <a:pt x="0" y="58"/>
                    <a:pt x="4" y="72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išḷïḓè"/>
            <p:cNvSpPr/>
            <p:nvPr/>
          </p:nvSpPr>
          <p:spPr bwMode="auto">
            <a:xfrm>
              <a:off x="7907338" y="3255963"/>
              <a:ext cx="134938" cy="257175"/>
            </a:xfrm>
            <a:custGeom>
              <a:avLst/>
              <a:gdLst>
                <a:gd name="T0" fmla="*/ 43 w 85"/>
                <a:gd name="T1" fmla="*/ 0 h 162"/>
                <a:gd name="T2" fmla="*/ 0 w 85"/>
                <a:gd name="T3" fmla="*/ 151 h 162"/>
                <a:gd name="T4" fmla="*/ 49 w 85"/>
                <a:gd name="T5" fmla="*/ 162 h 162"/>
                <a:gd name="T6" fmla="*/ 85 w 85"/>
                <a:gd name="T7" fmla="*/ 26 h 162"/>
                <a:gd name="T8" fmla="*/ 43 w 85"/>
                <a:gd name="T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62">
                  <a:moveTo>
                    <a:pt x="43" y="0"/>
                  </a:moveTo>
                  <a:lnTo>
                    <a:pt x="0" y="151"/>
                  </a:lnTo>
                  <a:lnTo>
                    <a:pt x="49" y="162"/>
                  </a:lnTo>
                  <a:lnTo>
                    <a:pt x="85" y="2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ṣlïḍè"/>
            <p:cNvSpPr/>
            <p:nvPr/>
          </p:nvSpPr>
          <p:spPr bwMode="auto">
            <a:xfrm>
              <a:off x="5184776" y="5119688"/>
              <a:ext cx="852488" cy="46038"/>
            </a:xfrm>
            <a:prstGeom prst="ellipse">
              <a:avLst/>
            </a:prstGeom>
            <a:solidFill>
              <a:srgbClr val="AA8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şļïḑê"/>
            <p:cNvSpPr/>
            <p:nvPr/>
          </p:nvSpPr>
          <p:spPr bwMode="auto">
            <a:xfrm>
              <a:off x="5721351" y="5106988"/>
              <a:ext cx="79375" cy="44450"/>
            </a:xfrm>
            <a:custGeom>
              <a:avLst/>
              <a:gdLst>
                <a:gd name="T0" fmla="*/ 0 w 50"/>
                <a:gd name="T1" fmla="*/ 12 h 28"/>
                <a:gd name="T2" fmla="*/ 1 w 50"/>
                <a:gd name="T3" fmla="*/ 28 h 28"/>
                <a:gd name="T4" fmla="*/ 49 w 50"/>
                <a:gd name="T5" fmla="*/ 28 h 28"/>
                <a:gd name="T6" fmla="*/ 50 w 50"/>
                <a:gd name="T7" fmla="*/ 0 h 28"/>
                <a:gd name="T8" fmla="*/ 0 w 50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8">
                  <a:moveTo>
                    <a:pt x="0" y="12"/>
                  </a:moveTo>
                  <a:lnTo>
                    <a:pt x="1" y="28"/>
                  </a:lnTo>
                  <a:lnTo>
                    <a:pt x="49" y="28"/>
                  </a:lnTo>
                  <a:lnTo>
                    <a:pt x="5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ślïḍé"/>
            <p:cNvSpPr/>
            <p:nvPr/>
          </p:nvSpPr>
          <p:spPr bwMode="auto">
            <a:xfrm>
              <a:off x="5348288" y="3568700"/>
              <a:ext cx="79375" cy="33338"/>
            </a:xfrm>
            <a:custGeom>
              <a:avLst/>
              <a:gdLst>
                <a:gd name="T0" fmla="*/ 36 w 36"/>
                <a:gd name="T1" fmla="*/ 7 h 15"/>
                <a:gd name="T2" fmla="*/ 18 w 36"/>
                <a:gd name="T3" fmla="*/ 15 h 15"/>
                <a:gd name="T4" fmla="*/ 0 w 36"/>
                <a:gd name="T5" fmla="*/ 4 h 15"/>
                <a:gd name="T6" fmla="*/ 18 w 36"/>
                <a:gd name="T7" fmla="*/ 0 h 15"/>
                <a:gd name="T8" fmla="*/ 36 w 3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5">
                  <a:moveTo>
                    <a:pt x="36" y="7"/>
                  </a:moveTo>
                  <a:cubicBezTo>
                    <a:pt x="36" y="11"/>
                    <a:pt x="28" y="15"/>
                    <a:pt x="18" y="15"/>
                  </a:cubicBezTo>
                  <a:cubicBezTo>
                    <a:pt x="9" y="15"/>
                    <a:pt x="0" y="8"/>
                    <a:pt x="0" y="4"/>
                  </a:cubicBezTo>
                  <a:cubicBezTo>
                    <a:pt x="0" y="0"/>
                    <a:pt x="9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close/>
                </a:path>
              </a:pathLst>
            </a:custGeom>
            <a:solidFill>
              <a:srgbClr val="6B7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ṥḷïḍê"/>
            <p:cNvSpPr/>
            <p:nvPr/>
          </p:nvSpPr>
          <p:spPr bwMode="auto">
            <a:xfrm>
              <a:off x="5400676" y="3616325"/>
              <a:ext cx="55563" cy="163513"/>
            </a:xfrm>
            <a:custGeom>
              <a:avLst/>
              <a:gdLst>
                <a:gd name="T0" fmla="*/ 9 w 25"/>
                <a:gd name="T1" fmla="*/ 13 h 74"/>
                <a:gd name="T2" fmla="*/ 1 w 25"/>
                <a:gd name="T3" fmla="*/ 35 h 74"/>
                <a:gd name="T4" fmla="*/ 12 w 25"/>
                <a:gd name="T5" fmla="*/ 50 h 74"/>
                <a:gd name="T6" fmla="*/ 19 w 25"/>
                <a:gd name="T7" fmla="*/ 68 h 74"/>
                <a:gd name="T8" fmla="*/ 14 w 25"/>
                <a:gd name="T9" fmla="*/ 35 h 74"/>
                <a:gd name="T10" fmla="*/ 23 w 25"/>
                <a:gd name="T11" fmla="*/ 20 h 74"/>
                <a:gd name="T12" fmla="*/ 21 w 25"/>
                <a:gd name="T13" fmla="*/ 6 h 74"/>
                <a:gd name="T14" fmla="*/ 9 w 25"/>
                <a:gd name="T15" fmla="*/ 1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74">
                  <a:moveTo>
                    <a:pt x="9" y="13"/>
                  </a:moveTo>
                  <a:cubicBezTo>
                    <a:pt x="9" y="13"/>
                    <a:pt x="2" y="26"/>
                    <a:pt x="1" y="35"/>
                  </a:cubicBezTo>
                  <a:cubicBezTo>
                    <a:pt x="0" y="39"/>
                    <a:pt x="12" y="50"/>
                    <a:pt x="12" y="50"/>
                  </a:cubicBezTo>
                  <a:cubicBezTo>
                    <a:pt x="12" y="50"/>
                    <a:pt x="16" y="74"/>
                    <a:pt x="19" y="68"/>
                  </a:cubicBezTo>
                  <a:cubicBezTo>
                    <a:pt x="20" y="65"/>
                    <a:pt x="14" y="35"/>
                    <a:pt x="14" y="35"/>
                  </a:cubicBezTo>
                  <a:cubicBezTo>
                    <a:pt x="14" y="35"/>
                    <a:pt x="23" y="22"/>
                    <a:pt x="23" y="20"/>
                  </a:cubicBezTo>
                  <a:cubicBezTo>
                    <a:pt x="25" y="10"/>
                    <a:pt x="22" y="13"/>
                    <a:pt x="21" y="6"/>
                  </a:cubicBezTo>
                  <a:cubicBezTo>
                    <a:pt x="19" y="0"/>
                    <a:pt x="9" y="13"/>
                    <a:pt x="9" y="13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Sḷîḋe"/>
            <p:cNvSpPr/>
            <p:nvPr/>
          </p:nvSpPr>
          <p:spPr bwMode="auto">
            <a:xfrm>
              <a:off x="5437188" y="3624263"/>
              <a:ext cx="41275" cy="117475"/>
            </a:xfrm>
            <a:custGeom>
              <a:avLst/>
              <a:gdLst>
                <a:gd name="T0" fmla="*/ 3 w 19"/>
                <a:gd name="T1" fmla="*/ 11 h 53"/>
                <a:gd name="T2" fmla="*/ 4 w 19"/>
                <a:gd name="T3" fmla="*/ 30 h 53"/>
                <a:gd name="T4" fmla="*/ 1 w 19"/>
                <a:gd name="T5" fmla="*/ 47 h 53"/>
                <a:gd name="T6" fmla="*/ 2 w 19"/>
                <a:gd name="T7" fmla="*/ 52 h 53"/>
                <a:gd name="T8" fmla="*/ 19 w 19"/>
                <a:gd name="T9" fmla="*/ 30 h 53"/>
                <a:gd name="T10" fmla="*/ 13 w 19"/>
                <a:gd name="T11" fmla="*/ 0 h 53"/>
                <a:gd name="T12" fmla="*/ 3 w 19"/>
                <a:gd name="T13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3">
                  <a:moveTo>
                    <a:pt x="3" y="1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1" y="44"/>
                    <a:pt x="1" y="47"/>
                  </a:cubicBezTo>
                  <a:cubicBezTo>
                    <a:pt x="0" y="48"/>
                    <a:pt x="0" y="53"/>
                    <a:pt x="2" y="52"/>
                  </a:cubicBezTo>
                  <a:cubicBezTo>
                    <a:pt x="5" y="51"/>
                    <a:pt x="19" y="30"/>
                    <a:pt x="19" y="3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3" y="11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ṧḻíďe"/>
            <p:cNvSpPr/>
            <p:nvPr/>
          </p:nvSpPr>
          <p:spPr bwMode="auto">
            <a:xfrm>
              <a:off x="5381626" y="3540125"/>
              <a:ext cx="84138" cy="257175"/>
            </a:xfrm>
            <a:custGeom>
              <a:avLst/>
              <a:gdLst>
                <a:gd name="T0" fmla="*/ 0 w 38"/>
                <a:gd name="T1" fmla="*/ 12 h 116"/>
                <a:gd name="T2" fmla="*/ 0 w 38"/>
                <a:gd name="T3" fmla="*/ 69 h 116"/>
                <a:gd name="T4" fmla="*/ 1 w 38"/>
                <a:gd name="T5" fmla="*/ 73 h 116"/>
                <a:gd name="T6" fmla="*/ 21 w 38"/>
                <a:gd name="T7" fmla="*/ 109 h 116"/>
                <a:gd name="T8" fmla="*/ 24 w 38"/>
                <a:gd name="T9" fmla="*/ 113 h 116"/>
                <a:gd name="T10" fmla="*/ 29 w 38"/>
                <a:gd name="T11" fmla="*/ 113 h 116"/>
                <a:gd name="T12" fmla="*/ 26 w 38"/>
                <a:gd name="T13" fmla="*/ 97 h 116"/>
                <a:gd name="T14" fmla="*/ 18 w 38"/>
                <a:gd name="T15" fmla="*/ 75 h 116"/>
                <a:gd name="T16" fmla="*/ 19 w 38"/>
                <a:gd name="T17" fmla="*/ 66 h 116"/>
                <a:gd name="T18" fmla="*/ 38 w 38"/>
                <a:gd name="T19" fmla="*/ 39 h 116"/>
                <a:gd name="T20" fmla="*/ 32 w 38"/>
                <a:gd name="T21" fmla="*/ 0 h 116"/>
                <a:gd name="T22" fmla="*/ 0 w 38"/>
                <a:gd name="T23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16">
                  <a:moveTo>
                    <a:pt x="0" y="12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0" y="72"/>
                    <a:pt x="1" y="73"/>
                  </a:cubicBezTo>
                  <a:cubicBezTo>
                    <a:pt x="4" y="80"/>
                    <a:pt x="15" y="101"/>
                    <a:pt x="21" y="109"/>
                  </a:cubicBezTo>
                  <a:cubicBezTo>
                    <a:pt x="22" y="110"/>
                    <a:pt x="23" y="112"/>
                    <a:pt x="24" y="113"/>
                  </a:cubicBezTo>
                  <a:cubicBezTo>
                    <a:pt x="25" y="116"/>
                    <a:pt x="28" y="115"/>
                    <a:pt x="29" y="113"/>
                  </a:cubicBezTo>
                  <a:cubicBezTo>
                    <a:pt x="31" y="107"/>
                    <a:pt x="28" y="104"/>
                    <a:pt x="26" y="97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6" y="72"/>
                    <a:pt x="17" y="69"/>
                    <a:pt x="19" y="66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Slíďé"/>
            <p:cNvSpPr/>
            <p:nvPr/>
          </p:nvSpPr>
          <p:spPr bwMode="auto">
            <a:xfrm>
              <a:off x="5278438" y="2560638"/>
              <a:ext cx="338138" cy="681038"/>
            </a:xfrm>
            <a:custGeom>
              <a:avLst/>
              <a:gdLst>
                <a:gd name="T0" fmla="*/ 0 w 152"/>
                <a:gd name="T1" fmla="*/ 21 h 307"/>
                <a:gd name="T2" fmla="*/ 52 w 152"/>
                <a:gd name="T3" fmla="*/ 153 h 307"/>
                <a:gd name="T4" fmla="*/ 72 w 152"/>
                <a:gd name="T5" fmla="*/ 285 h 307"/>
                <a:gd name="T6" fmla="*/ 142 w 152"/>
                <a:gd name="T7" fmla="*/ 165 h 307"/>
                <a:gd name="T8" fmla="*/ 73 w 152"/>
                <a:gd name="T9" fmla="*/ 61 h 307"/>
                <a:gd name="T10" fmla="*/ 0 w 152"/>
                <a:gd name="T11" fmla="*/ 2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307">
                  <a:moveTo>
                    <a:pt x="0" y="21"/>
                  </a:moveTo>
                  <a:cubicBezTo>
                    <a:pt x="0" y="21"/>
                    <a:pt x="70" y="76"/>
                    <a:pt x="52" y="153"/>
                  </a:cubicBezTo>
                  <a:cubicBezTo>
                    <a:pt x="36" y="223"/>
                    <a:pt x="45" y="264"/>
                    <a:pt x="72" y="285"/>
                  </a:cubicBezTo>
                  <a:cubicBezTo>
                    <a:pt x="99" y="307"/>
                    <a:pt x="132" y="161"/>
                    <a:pt x="142" y="165"/>
                  </a:cubicBezTo>
                  <a:cubicBezTo>
                    <a:pt x="152" y="169"/>
                    <a:pt x="99" y="92"/>
                    <a:pt x="73" y="61"/>
                  </a:cubicBezTo>
                  <a:cubicBezTo>
                    <a:pt x="47" y="29"/>
                    <a:pt x="18" y="0"/>
                    <a:pt x="0" y="21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ṧḻîḓé"/>
            <p:cNvSpPr/>
            <p:nvPr/>
          </p:nvSpPr>
          <p:spPr bwMode="auto">
            <a:xfrm>
              <a:off x="5329238" y="2795588"/>
              <a:ext cx="153988" cy="784225"/>
            </a:xfrm>
            <a:custGeom>
              <a:avLst/>
              <a:gdLst>
                <a:gd name="T0" fmla="*/ 65 w 69"/>
                <a:gd name="T1" fmla="*/ 298 h 353"/>
                <a:gd name="T2" fmla="*/ 64 w 69"/>
                <a:gd name="T3" fmla="*/ 353 h 353"/>
                <a:gd name="T4" fmla="*/ 34 w 69"/>
                <a:gd name="T5" fmla="*/ 350 h 353"/>
                <a:gd name="T6" fmla="*/ 8 w 69"/>
                <a:gd name="T7" fmla="*/ 352 h 353"/>
                <a:gd name="T8" fmla="*/ 18 w 69"/>
                <a:gd name="T9" fmla="*/ 298 h 353"/>
                <a:gd name="T10" fmla="*/ 0 w 69"/>
                <a:gd name="T11" fmla="*/ 231 h 353"/>
                <a:gd name="T12" fmla="*/ 30 w 69"/>
                <a:gd name="T13" fmla="*/ 31 h 353"/>
                <a:gd name="T14" fmla="*/ 48 w 69"/>
                <a:gd name="T15" fmla="*/ 6 h 353"/>
                <a:gd name="T16" fmla="*/ 50 w 69"/>
                <a:gd name="T17" fmla="*/ 4 h 353"/>
                <a:gd name="T18" fmla="*/ 58 w 69"/>
                <a:gd name="T19" fmla="*/ 1 h 353"/>
                <a:gd name="T20" fmla="*/ 60 w 69"/>
                <a:gd name="T21" fmla="*/ 0 h 353"/>
                <a:gd name="T22" fmla="*/ 65 w 69"/>
                <a:gd name="T23" fmla="*/ 29 h 353"/>
                <a:gd name="T24" fmla="*/ 65 w 69"/>
                <a:gd name="T25" fmla="*/ 31 h 353"/>
                <a:gd name="T26" fmla="*/ 65 w 69"/>
                <a:gd name="T27" fmla="*/ 298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353">
                  <a:moveTo>
                    <a:pt x="65" y="298"/>
                  </a:moveTo>
                  <a:cubicBezTo>
                    <a:pt x="64" y="331"/>
                    <a:pt x="64" y="353"/>
                    <a:pt x="64" y="353"/>
                  </a:cubicBezTo>
                  <a:cubicBezTo>
                    <a:pt x="64" y="353"/>
                    <a:pt x="49" y="351"/>
                    <a:pt x="34" y="350"/>
                  </a:cubicBezTo>
                  <a:cubicBezTo>
                    <a:pt x="25" y="349"/>
                    <a:pt x="8" y="352"/>
                    <a:pt x="8" y="352"/>
                  </a:cubicBezTo>
                  <a:cubicBezTo>
                    <a:pt x="18" y="298"/>
                    <a:pt x="18" y="298"/>
                    <a:pt x="18" y="298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231"/>
                    <a:pt x="21" y="57"/>
                    <a:pt x="30" y="31"/>
                  </a:cubicBezTo>
                  <a:cubicBezTo>
                    <a:pt x="34" y="18"/>
                    <a:pt x="42" y="10"/>
                    <a:pt x="48" y="6"/>
                  </a:cubicBezTo>
                  <a:cubicBezTo>
                    <a:pt x="49" y="5"/>
                    <a:pt x="49" y="5"/>
                    <a:pt x="50" y="4"/>
                  </a:cubicBezTo>
                  <a:cubicBezTo>
                    <a:pt x="53" y="2"/>
                    <a:pt x="56" y="1"/>
                    <a:pt x="58" y="1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2" y="2"/>
                    <a:pt x="64" y="13"/>
                    <a:pt x="65" y="29"/>
                  </a:cubicBezTo>
                  <a:cubicBezTo>
                    <a:pt x="65" y="30"/>
                    <a:pt x="65" y="31"/>
                    <a:pt x="65" y="31"/>
                  </a:cubicBezTo>
                  <a:cubicBezTo>
                    <a:pt x="69" y="92"/>
                    <a:pt x="67" y="223"/>
                    <a:pt x="65" y="29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śľiḍè"/>
            <p:cNvSpPr/>
            <p:nvPr/>
          </p:nvSpPr>
          <p:spPr bwMode="auto">
            <a:xfrm>
              <a:off x="4545013" y="4089400"/>
              <a:ext cx="28575" cy="50800"/>
            </a:xfrm>
            <a:custGeom>
              <a:avLst/>
              <a:gdLst>
                <a:gd name="T0" fmla="*/ 12 w 13"/>
                <a:gd name="T1" fmla="*/ 11 h 23"/>
                <a:gd name="T2" fmla="*/ 6 w 13"/>
                <a:gd name="T3" fmla="*/ 23 h 23"/>
                <a:gd name="T4" fmla="*/ 0 w 13"/>
                <a:gd name="T5" fmla="*/ 11 h 23"/>
                <a:gd name="T6" fmla="*/ 9 w 13"/>
                <a:gd name="T7" fmla="*/ 1 h 23"/>
                <a:gd name="T8" fmla="*/ 12 w 13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2" y="11"/>
                  </a:moveTo>
                  <a:cubicBezTo>
                    <a:pt x="12" y="18"/>
                    <a:pt x="10" y="23"/>
                    <a:pt x="6" y="23"/>
                  </a:cubicBezTo>
                  <a:cubicBezTo>
                    <a:pt x="3" y="23"/>
                    <a:pt x="0" y="18"/>
                    <a:pt x="0" y="11"/>
                  </a:cubicBezTo>
                  <a:cubicBezTo>
                    <a:pt x="0" y="4"/>
                    <a:pt x="6" y="1"/>
                    <a:pt x="9" y="1"/>
                  </a:cubicBezTo>
                  <a:cubicBezTo>
                    <a:pt x="13" y="0"/>
                    <a:pt x="12" y="4"/>
                    <a:pt x="12" y="11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ṥ1ídè"/>
            <p:cNvSpPr/>
            <p:nvPr/>
          </p:nvSpPr>
          <p:spPr bwMode="auto">
            <a:xfrm>
              <a:off x="4491038" y="4114800"/>
              <a:ext cx="223838" cy="160338"/>
            </a:xfrm>
            <a:custGeom>
              <a:avLst/>
              <a:gdLst>
                <a:gd name="T0" fmla="*/ 17 w 100"/>
                <a:gd name="T1" fmla="*/ 0 h 72"/>
                <a:gd name="T2" fmla="*/ 75 w 100"/>
                <a:gd name="T3" fmla="*/ 18 h 72"/>
                <a:gd name="T4" fmla="*/ 82 w 100"/>
                <a:gd name="T5" fmla="*/ 25 h 72"/>
                <a:gd name="T6" fmla="*/ 97 w 100"/>
                <a:gd name="T7" fmla="*/ 68 h 72"/>
                <a:gd name="T8" fmla="*/ 61 w 100"/>
                <a:gd name="T9" fmla="*/ 30 h 72"/>
                <a:gd name="T10" fmla="*/ 45 w 100"/>
                <a:gd name="T11" fmla="*/ 50 h 72"/>
                <a:gd name="T12" fmla="*/ 0 w 100"/>
                <a:gd name="T13" fmla="*/ 37 h 72"/>
                <a:gd name="T14" fmla="*/ 17 w 100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72">
                  <a:moveTo>
                    <a:pt x="17" y="0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8" y="19"/>
                    <a:pt x="81" y="22"/>
                    <a:pt x="82" y="25"/>
                  </a:cubicBezTo>
                  <a:cubicBezTo>
                    <a:pt x="85" y="37"/>
                    <a:pt x="100" y="64"/>
                    <a:pt x="97" y="68"/>
                  </a:cubicBezTo>
                  <a:cubicBezTo>
                    <a:pt x="94" y="72"/>
                    <a:pt x="69" y="32"/>
                    <a:pt x="61" y="30"/>
                  </a:cubicBezTo>
                  <a:cubicBezTo>
                    <a:pt x="37" y="22"/>
                    <a:pt x="45" y="50"/>
                    <a:pt x="45" y="50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D89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ṥḷídê"/>
            <p:cNvSpPr/>
            <p:nvPr/>
          </p:nvSpPr>
          <p:spPr bwMode="auto">
            <a:xfrm>
              <a:off x="4578351" y="4159250"/>
              <a:ext cx="77788" cy="47625"/>
            </a:xfrm>
            <a:custGeom>
              <a:avLst/>
              <a:gdLst>
                <a:gd name="T0" fmla="*/ 0 w 49"/>
                <a:gd name="T1" fmla="*/ 20 h 30"/>
                <a:gd name="T2" fmla="*/ 7 w 49"/>
                <a:gd name="T3" fmla="*/ 0 h 30"/>
                <a:gd name="T4" fmla="*/ 21 w 49"/>
                <a:gd name="T5" fmla="*/ 2 h 30"/>
                <a:gd name="T6" fmla="*/ 41 w 49"/>
                <a:gd name="T7" fmla="*/ 14 h 30"/>
                <a:gd name="T8" fmla="*/ 49 w 49"/>
                <a:gd name="T9" fmla="*/ 30 h 30"/>
                <a:gd name="T10" fmla="*/ 0 w 49"/>
                <a:gd name="T1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0">
                  <a:moveTo>
                    <a:pt x="0" y="20"/>
                  </a:moveTo>
                  <a:lnTo>
                    <a:pt x="7" y="0"/>
                  </a:lnTo>
                  <a:lnTo>
                    <a:pt x="21" y="2"/>
                  </a:lnTo>
                  <a:lnTo>
                    <a:pt x="41" y="14"/>
                  </a:lnTo>
                  <a:lnTo>
                    <a:pt x="49" y="3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ïŝľiḓè"/>
            <p:cNvSpPr/>
            <p:nvPr/>
          </p:nvSpPr>
          <p:spPr bwMode="auto">
            <a:xfrm>
              <a:off x="4102101" y="3830638"/>
              <a:ext cx="468313" cy="339725"/>
            </a:xfrm>
            <a:custGeom>
              <a:avLst/>
              <a:gdLst>
                <a:gd name="T0" fmla="*/ 210 w 210"/>
                <a:gd name="T1" fmla="*/ 117 h 153"/>
                <a:gd name="T2" fmla="*/ 187 w 210"/>
                <a:gd name="T3" fmla="*/ 153 h 153"/>
                <a:gd name="T4" fmla="*/ 15 w 210"/>
                <a:gd name="T5" fmla="*/ 66 h 153"/>
                <a:gd name="T6" fmla="*/ 0 w 210"/>
                <a:gd name="T7" fmla="*/ 0 h 153"/>
                <a:gd name="T8" fmla="*/ 15 w 210"/>
                <a:gd name="T9" fmla="*/ 2 h 153"/>
                <a:gd name="T10" fmla="*/ 75 w 210"/>
                <a:gd name="T11" fmla="*/ 5 h 153"/>
                <a:gd name="T12" fmla="*/ 74 w 210"/>
                <a:gd name="T13" fmla="*/ 36 h 153"/>
                <a:gd name="T14" fmla="*/ 185 w 210"/>
                <a:gd name="T15" fmla="*/ 102 h 153"/>
                <a:gd name="T16" fmla="*/ 187 w 210"/>
                <a:gd name="T17" fmla="*/ 103 h 153"/>
                <a:gd name="T18" fmla="*/ 210 w 210"/>
                <a:gd name="T19" fmla="*/ 11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153">
                  <a:moveTo>
                    <a:pt x="210" y="117"/>
                  </a:moveTo>
                  <a:cubicBezTo>
                    <a:pt x="187" y="153"/>
                    <a:pt x="187" y="153"/>
                    <a:pt x="187" y="153"/>
                  </a:cubicBezTo>
                  <a:cubicBezTo>
                    <a:pt x="187" y="153"/>
                    <a:pt x="47" y="118"/>
                    <a:pt x="15" y="66"/>
                  </a:cubicBezTo>
                  <a:cubicBezTo>
                    <a:pt x="4" y="47"/>
                    <a:pt x="0" y="24"/>
                    <a:pt x="0" y="0"/>
                  </a:cubicBezTo>
                  <a:cubicBezTo>
                    <a:pt x="5" y="1"/>
                    <a:pt x="10" y="2"/>
                    <a:pt x="15" y="2"/>
                  </a:cubicBezTo>
                  <a:cubicBezTo>
                    <a:pt x="45" y="6"/>
                    <a:pt x="45" y="3"/>
                    <a:pt x="75" y="5"/>
                  </a:cubicBezTo>
                  <a:cubicBezTo>
                    <a:pt x="74" y="15"/>
                    <a:pt x="74" y="36"/>
                    <a:pt x="74" y="36"/>
                  </a:cubicBezTo>
                  <a:cubicBezTo>
                    <a:pt x="185" y="102"/>
                    <a:pt x="185" y="102"/>
                    <a:pt x="185" y="102"/>
                  </a:cubicBezTo>
                  <a:cubicBezTo>
                    <a:pt x="187" y="103"/>
                    <a:pt x="187" y="103"/>
                    <a:pt x="187" y="103"/>
                  </a:cubicBezTo>
                  <a:lnTo>
                    <a:pt x="210" y="11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ísļiḑé"/>
            <p:cNvSpPr/>
            <p:nvPr/>
          </p:nvSpPr>
          <p:spPr bwMode="auto">
            <a:xfrm>
              <a:off x="4478338" y="4057650"/>
              <a:ext cx="39688" cy="66675"/>
            </a:xfrm>
            <a:custGeom>
              <a:avLst/>
              <a:gdLst>
                <a:gd name="T0" fmla="*/ 18 w 18"/>
                <a:gd name="T1" fmla="*/ 1 h 30"/>
                <a:gd name="T2" fmla="*/ 1 w 18"/>
                <a:gd name="T3" fmla="*/ 30 h 30"/>
                <a:gd name="T4" fmla="*/ 0 w 18"/>
                <a:gd name="T5" fmla="*/ 29 h 30"/>
                <a:gd name="T6" fmla="*/ 16 w 18"/>
                <a:gd name="T7" fmla="*/ 0 h 30"/>
                <a:gd name="T8" fmla="*/ 18 w 18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0">
                  <a:moveTo>
                    <a:pt x="18" y="1"/>
                  </a:moveTo>
                  <a:cubicBezTo>
                    <a:pt x="18" y="1"/>
                    <a:pt x="6" y="22"/>
                    <a:pt x="1" y="3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16" y="0"/>
                    <a:pt x="16" y="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$liḍê"/>
            <p:cNvSpPr/>
            <p:nvPr/>
          </p:nvSpPr>
          <p:spPr bwMode="auto">
            <a:xfrm>
              <a:off x="4516438" y="4114800"/>
              <a:ext cx="28575" cy="52388"/>
            </a:xfrm>
            <a:custGeom>
              <a:avLst/>
              <a:gdLst>
                <a:gd name="T0" fmla="*/ 12 w 13"/>
                <a:gd name="T1" fmla="*/ 10 h 23"/>
                <a:gd name="T2" fmla="*/ 6 w 13"/>
                <a:gd name="T3" fmla="*/ 23 h 23"/>
                <a:gd name="T4" fmla="*/ 0 w 13"/>
                <a:gd name="T5" fmla="*/ 10 h 23"/>
                <a:gd name="T6" fmla="*/ 9 w 13"/>
                <a:gd name="T7" fmla="*/ 0 h 23"/>
                <a:gd name="T8" fmla="*/ 12 w 13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2" y="10"/>
                  </a:moveTo>
                  <a:cubicBezTo>
                    <a:pt x="12" y="17"/>
                    <a:pt x="9" y="23"/>
                    <a:pt x="6" y="23"/>
                  </a:cubicBezTo>
                  <a:cubicBezTo>
                    <a:pt x="2" y="23"/>
                    <a:pt x="0" y="17"/>
                    <a:pt x="0" y="10"/>
                  </a:cubicBezTo>
                  <a:cubicBezTo>
                    <a:pt x="0" y="4"/>
                    <a:pt x="6" y="0"/>
                    <a:pt x="9" y="0"/>
                  </a:cubicBezTo>
                  <a:cubicBezTo>
                    <a:pt x="13" y="0"/>
                    <a:pt x="12" y="4"/>
                    <a:pt x="12" y="10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ŝľîḓè"/>
            <p:cNvSpPr/>
            <p:nvPr/>
          </p:nvSpPr>
          <p:spPr bwMode="auto">
            <a:xfrm>
              <a:off x="4605338" y="4162425"/>
              <a:ext cx="117475" cy="104775"/>
            </a:xfrm>
            <a:custGeom>
              <a:avLst/>
              <a:gdLst>
                <a:gd name="T0" fmla="*/ 46 w 53"/>
                <a:gd name="T1" fmla="*/ 47 h 47"/>
                <a:gd name="T2" fmla="*/ 19 w 53"/>
                <a:gd name="T3" fmla="*/ 16 h 47"/>
                <a:gd name="T4" fmla="*/ 0 w 53"/>
                <a:gd name="T5" fmla="*/ 4 h 47"/>
                <a:gd name="T6" fmla="*/ 6 w 53"/>
                <a:gd name="T7" fmla="*/ 0 h 47"/>
                <a:gd name="T8" fmla="*/ 17 w 53"/>
                <a:gd name="T9" fmla="*/ 3 h 47"/>
                <a:gd name="T10" fmla="*/ 23 w 53"/>
                <a:gd name="T11" fmla="*/ 7 h 47"/>
                <a:gd name="T12" fmla="*/ 23 w 53"/>
                <a:gd name="T13" fmla="*/ 7 h 47"/>
                <a:gd name="T14" fmla="*/ 25 w 53"/>
                <a:gd name="T15" fmla="*/ 9 h 47"/>
                <a:gd name="T16" fmla="*/ 26 w 53"/>
                <a:gd name="T17" fmla="*/ 10 h 47"/>
                <a:gd name="T18" fmla="*/ 46 w 53"/>
                <a:gd name="T1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7">
                  <a:moveTo>
                    <a:pt x="46" y="47"/>
                  </a:moveTo>
                  <a:cubicBezTo>
                    <a:pt x="38" y="46"/>
                    <a:pt x="19" y="16"/>
                    <a:pt x="19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21" y="5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32" y="19"/>
                    <a:pt x="53" y="47"/>
                    <a:pt x="46" y="47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ṧḻïḓè"/>
            <p:cNvSpPr/>
            <p:nvPr/>
          </p:nvSpPr>
          <p:spPr bwMode="auto">
            <a:xfrm>
              <a:off x="4622801" y="4173538"/>
              <a:ext cx="104775" cy="107950"/>
            </a:xfrm>
            <a:custGeom>
              <a:avLst/>
              <a:gdLst>
                <a:gd name="T0" fmla="*/ 7 w 47"/>
                <a:gd name="T1" fmla="*/ 1 h 49"/>
                <a:gd name="T2" fmla="*/ 25 w 47"/>
                <a:gd name="T3" fmla="*/ 13 h 49"/>
                <a:gd name="T4" fmla="*/ 41 w 47"/>
                <a:gd name="T5" fmla="*/ 49 h 49"/>
                <a:gd name="T6" fmla="*/ 35 w 47"/>
                <a:gd name="T7" fmla="*/ 47 h 49"/>
                <a:gd name="T8" fmla="*/ 27 w 47"/>
                <a:gd name="T9" fmla="*/ 39 h 49"/>
                <a:gd name="T10" fmla="*/ 20 w 47"/>
                <a:gd name="T11" fmla="*/ 27 h 49"/>
                <a:gd name="T12" fmla="*/ 12 w 47"/>
                <a:gd name="T13" fmla="*/ 19 h 49"/>
                <a:gd name="T14" fmla="*/ 0 w 47"/>
                <a:gd name="T15" fmla="*/ 0 h 49"/>
                <a:gd name="T16" fmla="*/ 7 w 47"/>
                <a:gd name="T17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9">
                  <a:moveTo>
                    <a:pt x="7" y="1"/>
                  </a:move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47" y="49"/>
                    <a:pt x="41" y="49"/>
                  </a:cubicBezTo>
                  <a:cubicBezTo>
                    <a:pt x="39" y="49"/>
                    <a:pt x="38" y="49"/>
                    <a:pt x="35" y="47"/>
                  </a:cubicBezTo>
                  <a:cubicBezTo>
                    <a:pt x="32" y="45"/>
                    <a:pt x="30" y="41"/>
                    <a:pt x="27" y="39"/>
                  </a:cubicBezTo>
                  <a:cubicBezTo>
                    <a:pt x="24" y="35"/>
                    <a:pt x="23" y="30"/>
                    <a:pt x="20" y="27"/>
                  </a:cubicBezTo>
                  <a:cubicBezTo>
                    <a:pt x="16" y="22"/>
                    <a:pt x="12" y="19"/>
                    <a:pt x="12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ḷiḓê"/>
            <p:cNvSpPr/>
            <p:nvPr/>
          </p:nvSpPr>
          <p:spPr bwMode="auto">
            <a:xfrm>
              <a:off x="6249988" y="5110163"/>
              <a:ext cx="992188" cy="66675"/>
            </a:xfrm>
            <a:prstGeom prst="ellipse">
              <a:avLst/>
            </a:prstGeom>
            <a:solidFill>
              <a:srgbClr val="AA8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Sļïḑe"/>
            <p:cNvSpPr/>
            <p:nvPr/>
          </p:nvSpPr>
          <p:spPr bwMode="auto">
            <a:xfrm>
              <a:off x="6791326" y="5013325"/>
              <a:ext cx="322263" cy="155575"/>
            </a:xfrm>
            <a:custGeom>
              <a:avLst/>
              <a:gdLst>
                <a:gd name="T0" fmla="*/ 145 w 145"/>
                <a:gd name="T1" fmla="*/ 64 h 70"/>
                <a:gd name="T2" fmla="*/ 129 w 145"/>
                <a:gd name="T3" fmla="*/ 67 h 70"/>
                <a:gd name="T4" fmla="*/ 76 w 145"/>
                <a:gd name="T5" fmla="*/ 69 h 70"/>
                <a:gd name="T6" fmla="*/ 29 w 145"/>
                <a:gd name="T7" fmla="*/ 61 h 70"/>
                <a:gd name="T8" fmla="*/ 29 w 145"/>
                <a:gd name="T9" fmla="*/ 66 h 70"/>
                <a:gd name="T10" fmla="*/ 0 w 145"/>
                <a:gd name="T11" fmla="*/ 65 h 70"/>
                <a:gd name="T12" fmla="*/ 0 w 145"/>
                <a:gd name="T13" fmla="*/ 53 h 70"/>
                <a:gd name="T14" fmla="*/ 0 w 145"/>
                <a:gd name="T15" fmla="*/ 52 h 70"/>
                <a:gd name="T16" fmla="*/ 0 w 145"/>
                <a:gd name="T17" fmla="*/ 51 h 70"/>
                <a:gd name="T18" fmla="*/ 0 w 145"/>
                <a:gd name="T19" fmla="*/ 45 h 70"/>
                <a:gd name="T20" fmla="*/ 4 w 145"/>
                <a:gd name="T21" fmla="*/ 21 h 70"/>
                <a:gd name="T22" fmla="*/ 19 w 145"/>
                <a:gd name="T23" fmla="*/ 4 h 70"/>
                <a:gd name="T24" fmla="*/ 23 w 145"/>
                <a:gd name="T25" fmla="*/ 14 h 70"/>
                <a:gd name="T26" fmla="*/ 81 w 145"/>
                <a:gd name="T27" fmla="*/ 0 h 70"/>
                <a:gd name="T28" fmla="*/ 85 w 145"/>
                <a:gd name="T29" fmla="*/ 36 h 70"/>
                <a:gd name="T30" fmla="*/ 87 w 145"/>
                <a:gd name="T31" fmla="*/ 36 h 70"/>
                <a:gd name="T32" fmla="*/ 91 w 145"/>
                <a:gd name="T33" fmla="*/ 38 h 70"/>
                <a:gd name="T34" fmla="*/ 92 w 145"/>
                <a:gd name="T35" fmla="*/ 39 h 70"/>
                <a:gd name="T36" fmla="*/ 97 w 145"/>
                <a:gd name="T37" fmla="*/ 41 h 70"/>
                <a:gd name="T38" fmla="*/ 99 w 145"/>
                <a:gd name="T39" fmla="*/ 41 h 70"/>
                <a:gd name="T40" fmla="*/ 100 w 145"/>
                <a:gd name="T41" fmla="*/ 41 h 70"/>
                <a:gd name="T42" fmla="*/ 101 w 145"/>
                <a:gd name="T43" fmla="*/ 42 h 70"/>
                <a:gd name="T44" fmla="*/ 109 w 145"/>
                <a:gd name="T45" fmla="*/ 44 h 70"/>
                <a:gd name="T46" fmla="*/ 109 w 145"/>
                <a:gd name="T47" fmla="*/ 44 h 70"/>
                <a:gd name="T48" fmla="*/ 111 w 145"/>
                <a:gd name="T49" fmla="*/ 44 h 70"/>
                <a:gd name="T50" fmla="*/ 111 w 145"/>
                <a:gd name="T51" fmla="*/ 44 h 70"/>
                <a:gd name="T52" fmla="*/ 112 w 145"/>
                <a:gd name="T53" fmla="*/ 44 h 70"/>
                <a:gd name="T54" fmla="*/ 142 w 145"/>
                <a:gd name="T55" fmla="*/ 57 h 70"/>
                <a:gd name="T56" fmla="*/ 143 w 145"/>
                <a:gd name="T57" fmla="*/ 57 h 70"/>
                <a:gd name="T58" fmla="*/ 144 w 145"/>
                <a:gd name="T59" fmla="*/ 58 h 70"/>
                <a:gd name="T60" fmla="*/ 144 w 145"/>
                <a:gd name="T61" fmla="*/ 58 h 70"/>
                <a:gd name="T62" fmla="*/ 145 w 145"/>
                <a:gd name="T6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70">
                  <a:moveTo>
                    <a:pt x="145" y="64"/>
                  </a:moveTo>
                  <a:cubicBezTo>
                    <a:pt x="145" y="64"/>
                    <a:pt x="133" y="67"/>
                    <a:pt x="129" y="67"/>
                  </a:cubicBezTo>
                  <a:cubicBezTo>
                    <a:pt x="107" y="70"/>
                    <a:pt x="90" y="69"/>
                    <a:pt x="76" y="69"/>
                  </a:cubicBezTo>
                  <a:cubicBezTo>
                    <a:pt x="58" y="68"/>
                    <a:pt x="29" y="61"/>
                    <a:pt x="29" y="61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1"/>
                    <a:pt x="0" y="51"/>
                  </a:cubicBezTo>
                  <a:cubicBezTo>
                    <a:pt x="0" y="51"/>
                    <a:pt x="0" y="49"/>
                    <a:pt x="0" y="45"/>
                  </a:cubicBezTo>
                  <a:cubicBezTo>
                    <a:pt x="0" y="41"/>
                    <a:pt x="0" y="31"/>
                    <a:pt x="4" y="21"/>
                  </a:cubicBezTo>
                  <a:cubicBezTo>
                    <a:pt x="7" y="15"/>
                    <a:pt x="19" y="4"/>
                    <a:pt x="19" y="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60" y="26"/>
                    <a:pt x="85" y="36"/>
                  </a:cubicBezTo>
                  <a:cubicBezTo>
                    <a:pt x="86" y="36"/>
                    <a:pt x="86" y="36"/>
                    <a:pt x="87" y="36"/>
                  </a:cubicBezTo>
                  <a:cubicBezTo>
                    <a:pt x="88" y="37"/>
                    <a:pt x="89" y="37"/>
                    <a:pt x="91" y="38"/>
                  </a:cubicBezTo>
                  <a:cubicBezTo>
                    <a:pt x="91" y="38"/>
                    <a:pt x="92" y="39"/>
                    <a:pt x="92" y="39"/>
                  </a:cubicBezTo>
                  <a:cubicBezTo>
                    <a:pt x="94" y="39"/>
                    <a:pt x="95" y="40"/>
                    <a:pt x="97" y="41"/>
                  </a:cubicBezTo>
                  <a:cubicBezTo>
                    <a:pt x="98" y="41"/>
                    <a:pt x="98" y="41"/>
                    <a:pt x="99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2"/>
                    <a:pt x="101" y="42"/>
                    <a:pt x="101" y="42"/>
                  </a:cubicBezTo>
                  <a:cubicBezTo>
                    <a:pt x="104" y="43"/>
                    <a:pt x="106" y="43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0" y="44"/>
                    <a:pt x="110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32" y="49"/>
                    <a:pt x="140" y="53"/>
                    <a:pt x="142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44" y="58"/>
                    <a:pt x="144" y="58"/>
                    <a:pt x="144" y="58"/>
                  </a:cubicBezTo>
                  <a:cubicBezTo>
                    <a:pt x="144" y="58"/>
                    <a:pt x="144" y="58"/>
                    <a:pt x="144" y="58"/>
                  </a:cubicBezTo>
                  <a:cubicBezTo>
                    <a:pt x="144" y="59"/>
                    <a:pt x="145" y="64"/>
                    <a:pt x="145" y="6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ṥ1íḍê"/>
            <p:cNvSpPr/>
            <p:nvPr/>
          </p:nvSpPr>
          <p:spPr bwMode="auto">
            <a:xfrm>
              <a:off x="6791326" y="5126038"/>
              <a:ext cx="319088" cy="47625"/>
            </a:xfrm>
            <a:custGeom>
              <a:avLst/>
              <a:gdLst>
                <a:gd name="T0" fmla="*/ 144 w 144"/>
                <a:gd name="T1" fmla="*/ 7 h 21"/>
                <a:gd name="T2" fmla="*/ 99 w 144"/>
                <a:gd name="T3" fmla="*/ 13 h 21"/>
                <a:gd name="T4" fmla="*/ 32 w 144"/>
                <a:gd name="T5" fmla="*/ 3 h 21"/>
                <a:gd name="T6" fmla="*/ 0 w 144"/>
                <a:gd name="T7" fmla="*/ 2 h 21"/>
                <a:gd name="T8" fmla="*/ 0 w 144"/>
                <a:gd name="T9" fmla="*/ 0 h 21"/>
                <a:gd name="T10" fmla="*/ 32 w 144"/>
                <a:gd name="T11" fmla="*/ 2 h 21"/>
                <a:gd name="T12" fmla="*/ 142 w 144"/>
                <a:gd name="T13" fmla="*/ 6 h 21"/>
                <a:gd name="T14" fmla="*/ 144 w 144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1">
                  <a:moveTo>
                    <a:pt x="144" y="7"/>
                  </a:moveTo>
                  <a:cubicBezTo>
                    <a:pt x="129" y="11"/>
                    <a:pt x="114" y="13"/>
                    <a:pt x="99" y="13"/>
                  </a:cubicBezTo>
                  <a:cubicBezTo>
                    <a:pt x="64" y="13"/>
                    <a:pt x="34" y="4"/>
                    <a:pt x="32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3" y="2"/>
                    <a:pt x="92" y="21"/>
                    <a:pt x="142" y="6"/>
                  </a:cubicBezTo>
                  <a:lnTo>
                    <a:pt x="144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ïḍè"/>
            <p:cNvSpPr/>
            <p:nvPr/>
          </p:nvSpPr>
          <p:spPr bwMode="auto">
            <a:xfrm>
              <a:off x="6380163" y="5013325"/>
              <a:ext cx="322263" cy="155575"/>
            </a:xfrm>
            <a:custGeom>
              <a:avLst/>
              <a:gdLst>
                <a:gd name="T0" fmla="*/ 0 w 145"/>
                <a:gd name="T1" fmla="*/ 64 h 70"/>
                <a:gd name="T2" fmla="*/ 16 w 145"/>
                <a:gd name="T3" fmla="*/ 67 h 70"/>
                <a:gd name="T4" fmla="*/ 69 w 145"/>
                <a:gd name="T5" fmla="*/ 69 h 70"/>
                <a:gd name="T6" fmla="*/ 116 w 145"/>
                <a:gd name="T7" fmla="*/ 61 h 70"/>
                <a:gd name="T8" fmla="*/ 116 w 145"/>
                <a:gd name="T9" fmla="*/ 66 h 70"/>
                <a:gd name="T10" fmla="*/ 145 w 145"/>
                <a:gd name="T11" fmla="*/ 65 h 70"/>
                <a:gd name="T12" fmla="*/ 145 w 145"/>
                <a:gd name="T13" fmla="*/ 53 h 70"/>
                <a:gd name="T14" fmla="*/ 145 w 145"/>
                <a:gd name="T15" fmla="*/ 52 h 70"/>
                <a:gd name="T16" fmla="*/ 145 w 145"/>
                <a:gd name="T17" fmla="*/ 51 h 70"/>
                <a:gd name="T18" fmla="*/ 145 w 145"/>
                <a:gd name="T19" fmla="*/ 45 h 70"/>
                <a:gd name="T20" fmla="*/ 141 w 145"/>
                <a:gd name="T21" fmla="*/ 21 h 70"/>
                <a:gd name="T22" fmla="*/ 126 w 145"/>
                <a:gd name="T23" fmla="*/ 4 h 70"/>
                <a:gd name="T24" fmla="*/ 122 w 145"/>
                <a:gd name="T25" fmla="*/ 14 h 70"/>
                <a:gd name="T26" fmla="*/ 64 w 145"/>
                <a:gd name="T27" fmla="*/ 0 h 70"/>
                <a:gd name="T28" fmla="*/ 60 w 145"/>
                <a:gd name="T29" fmla="*/ 36 h 70"/>
                <a:gd name="T30" fmla="*/ 58 w 145"/>
                <a:gd name="T31" fmla="*/ 36 h 70"/>
                <a:gd name="T32" fmla="*/ 54 w 145"/>
                <a:gd name="T33" fmla="*/ 38 h 70"/>
                <a:gd name="T34" fmla="*/ 53 w 145"/>
                <a:gd name="T35" fmla="*/ 39 h 70"/>
                <a:gd name="T36" fmla="*/ 48 w 145"/>
                <a:gd name="T37" fmla="*/ 41 h 70"/>
                <a:gd name="T38" fmla="*/ 46 w 145"/>
                <a:gd name="T39" fmla="*/ 41 h 70"/>
                <a:gd name="T40" fmla="*/ 45 w 145"/>
                <a:gd name="T41" fmla="*/ 41 h 70"/>
                <a:gd name="T42" fmla="*/ 43 w 145"/>
                <a:gd name="T43" fmla="*/ 42 h 70"/>
                <a:gd name="T44" fmla="*/ 36 w 145"/>
                <a:gd name="T45" fmla="*/ 44 h 70"/>
                <a:gd name="T46" fmla="*/ 35 w 145"/>
                <a:gd name="T47" fmla="*/ 44 h 70"/>
                <a:gd name="T48" fmla="*/ 34 w 145"/>
                <a:gd name="T49" fmla="*/ 44 h 70"/>
                <a:gd name="T50" fmla="*/ 34 w 145"/>
                <a:gd name="T51" fmla="*/ 44 h 70"/>
                <a:gd name="T52" fmla="*/ 33 w 145"/>
                <a:gd name="T53" fmla="*/ 44 h 70"/>
                <a:gd name="T54" fmla="*/ 2 w 145"/>
                <a:gd name="T55" fmla="*/ 57 h 70"/>
                <a:gd name="T56" fmla="*/ 2 w 145"/>
                <a:gd name="T57" fmla="*/ 57 h 70"/>
                <a:gd name="T58" fmla="*/ 1 w 145"/>
                <a:gd name="T59" fmla="*/ 58 h 70"/>
                <a:gd name="T60" fmla="*/ 1 w 145"/>
                <a:gd name="T61" fmla="*/ 58 h 70"/>
                <a:gd name="T62" fmla="*/ 0 w 145"/>
                <a:gd name="T6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5" h="70">
                  <a:moveTo>
                    <a:pt x="0" y="64"/>
                  </a:moveTo>
                  <a:cubicBezTo>
                    <a:pt x="0" y="64"/>
                    <a:pt x="12" y="67"/>
                    <a:pt x="16" y="67"/>
                  </a:cubicBezTo>
                  <a:cubicBezTo>
                    <a:pt x="38" y="70"/>
                    <a:pt x="55" y="69"/>
                    <a:pt x="69" y="69"/>
                  </a:cubicBezTo>
                  <a:cubicBezTo>
                    <a:pt x="87" y="68"/>
                    <a:pt x="116" y="61"/>
                    <a:pt x="116" y="61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45" y="53"/>
                    <a:pt x="145" y="53"/>
                    <a:pt x="145" y="53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1"/>
                    <a:pt x="145" y="51"/>
                  </a:cubicBezTo>
                  <a:cubicBezTo>
                    <a:pt x="145" y="51"/>
                    <a:pt x="145" y="49"/>
                    <a:pt x="145" y="45"/>
                  </a:cubicBezTo>
                  <a:cubicBezTo>
                    <a:pt x="145" y="41"/>
                    <a:pt x="145" y="31"/>
                    <a:pt x="141" y="21"/>
                  </a:cubicBezTo>
                  <a:cubicBezTo>
                    <a:pt x="138" y="15"/>
                    <a:pt x="126" y="4"/>
                    <a:pt x="126" y="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85" y="26"/>
                    <a:pt x="60" y="36"/>
                  </a:cubicBezTo>
                  <a:cubicBezTo>
                    <a:pt x="59" y="36"/>
                    <a:pt x="59" y="36"/>
                    <a:pt x="58" y="36"/>
                  </a:cubicBezTo>
                  <a:cubicBezTo>
                    <a:pt x="57" y="37"/>
                    <a:pt x="56" y="37"/>
                    <a:pt x="54" y="38"/>
                  </a:cubicBezTo>
                  <a:cubicBezTo>
                    <a:pt x="54" y="38"/>
                    <a:pt x="53" y="39"/>
                    <a:pt x="53" y="39"/>
                  </a:cubicBezTo>
                  <a:cubicBezTo>
                    <a:pt x="51" y="39"/>
                    <a:pt x="49" y="40"/>
                    <a:pt x="48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2"/>
                    <a:pt x="44" y="42"/>
                    <a:pt x="43" y="42"/>
                  </a:cubicBezTo>
                  <a:cubicBezTo>
                    <a:pt x="41" y="43"/>
                    <a:pt x="39" y="43"/>
                    <a:pt x="36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13" y="49"/>
                    <a:pt x="5" y="53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ś1idê"/>
            <p:cNvSpPr/>
            <p:nvPr/>
          </p:nvSpPr>
          <p:spPr bwMode="auto">
            <a:xfrm>
              <a:off x="6381751" y="5126038"/>
              <a:ext cx="320675" cy="47625"/>
            </a:xfrm>
            <a:custGeom>
              <a:avLst/>
              <a:gdLst>
                <a:gd name="T0" fmla="*/ 0 w 144"/>
                <a:gd name="T1" fmla="*/ 7 h 21"/>
                <a:gd name="T2" fmla="*/ 45 w 144"/>
                <a:gd name="T3" fmla="*/ 13 h 21"/>
                <a:gd name="T4" fmla="*/ 112 w 144"/>
                <a:gd name="T5" fmla="*/ 3 h 21"/>
                <a:gd name="T6" fmla="*/ 144 w 144"/>
                <a:gd name="T7" fmla="*/ 2 h 21"/>
                <a:gd name="T8" fmla="*/ 144 w 144"/>
                <a:gd name="T9" fmla="*/ 0 h 21"/>
                <a:gd name="T10" fmla="*/ 112 w 144"/>
                <a:gd name="T11" fmla="*/ 2 h 21"/>
                <a:gd name="T12" fmla="*/ 1 w 144"/>
                <a:gd name="T13" fmla="*/ 6 h 21"/>
                <a:gd name="T14" fmla="*/ 0 w 144"/>
                <a:gd name="T15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1">
                  <a:moveTo>
                    <a:pt x="0" y="7"/>
                  </a:moveTo>
                  <a:cubicBezTo>
                    <a:pt x="15" y="11"/>
                    <a:pt x="30" y="13"/>
                    <a:pt x="45" y="13"/>
                  </a:cubicBezTo>
                  <a:cubicBezTo>
                    <a:pt x="80" y="13"/>
                    <a:pt x="110" y="4"/>
                    <a:pt x="112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1" y="2"/>
                    <a:pt x="51" y="21"/>
                    <a:pt x="1" y="6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idé"/>
            <p:cNvSpPr/>
            <p:nvPr/>
          </p:nvSpPr>
          <p:spPr bwMode="auto">
            <a:xfrm>
              <a:off x="3330576" y="5073650"/>
              <a:ext cx="1585913" cy="92075"/>
            </a:xfrm>
            <a:custGeom>
              <a:avLst/>
              <a:gdLst>
                <a:gd name="T0" fmla="*/ 713 w 713"/>
                <a:gd name="T1" fmla="*/ 25 h 42"/>
                <a:gd name="T2" fmla="*/ 367 w 713"/>
                <a:gd name="T3" fmla="*/ 42 h 42"/>
                <a:gd name="T4" fmla="*/ 0 w 713"/>
                <a:gd name="T5" fmla="*/ 21 h 42"/>
                <a:gd name="T6" fmla="*/ 367 w 713"/>
                <a:gd name="T7" fmla="*/ 0 h 42"/>
                <a:gd name="T8" fmla="*/ 713 w 713"/>
                <a:gd name="T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42">
                  <a:moveTo>
                    <a:pt x="713" y="25"/>
                  </a:moveTo>
                  <a:cubicBezTo>
                    <a:pt x="713" y="37"/>
                    <a:pt x="569" y="42"/>
                    <a:pt x="367" y="42"/>
                  </a:cubicBezTo>
                  <a:cubicBezTo>
                    <a:pt x="164" y="42"/>
                    <a:pt x="0" y="33"/>
                    <a:pt x="0" y="21"/>
                  </a:cubicBezTo>
                  <a:cubicBezTo>
                    <a:pt x="0" y="9"/>
                    <a:pt x="164" y="0"/>
                    <a:pt x="367" y="0"/>
                  </a:cubicBezTo>
                  <a:cubicBezTo>
                    <a:pt x="569" y="0"/>
                    <a:pt x="713" y="13"/>
                    <a:pt x="713" y="25"/>
                  </a:cubicBezTo>
                  <a:close/>
                </a:path>
              </a:pathLst>
            </a:custGeom>
            <a:solidFill>
              <a:srgbClr val="AA8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ïṧļídè"/>
            <p:cNvSpPr/>
            <p:nvPr/>
          </p:nvSpPr>
          <p:spPr bwMode="auto">
            <a:xfrm>
              <a:off x="4484688" y="4891088"/>
              <a:ext cx="76200" cy="88900"/>
            </a:xfrm>
            <a:custGeom>
              <a:avLst/>
              <a:gdLst>
                <a:gd name="T0" fmla="*/ 3 w 34"/>
                <a:gd name="T1" fmla="*/ 7 h 40"/>
                <a:gd name="T2" fmla="*/ 12 w 34"/>
                <a:gd name="T3" fmla="*/ 4 h 40"/>
                <a:gd name="T4" fmla="*/ 34 w 34"/>
                <a:gd name="T5" fmla="*/ 36 h 40"/>
                <a:gd name="T6" fmla="*/ 15 w 34"/>
                <a:gd name="T7" fmla="*/ 33 h 40"/>
                <a:gd name="T8" fmla="*/ 3 w 34"/>
                <a:gd name="T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" y="7"/>
                  </a:moveTo>
                  <a:cubicBezTo>
                    <a:pt x="3" y="7"/>
                    <a:pt x="5" y="0"/>
                    <a:pt x="12" y="4"/>
                  </a:cubicBezTo>
                  <a:cubicBezTo>
                    <a:pt x="18" y="7"/>
                    <a:pt x="30" y="34"/>
                    <a:pt x="34" y="36"/>
                  </a:cubicBezTo>
                  <a:cubicBezTo>
                    <a:pt x="34" y="36"/>
                    <a:pt x="21" y="40"/>
                    <a:pt x="15" y="33"/>
                  </a:cubicBezTo>
                  <a:cubicBezTo>
                    <a:pt x="9" y="26"/>
                    <a:pt x="0" y="21"/>
                    <a:pt x="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ş1iďe"/>
            <p:cNvSpPr/>
            <p:nvPr/>
          </p:nvSpPr>
          <p:spPr bwMode="auto">
            <a:xfrm>
              <a:off x="4468813" y="4919663"/>
              <a:ext cx="446088" cy="212725"/>
            </a:xfrm>
            <a:custGeom>
              <a:avLst/>
              <a:gdLst>
                <a:gd name="T0" fmla="*/ 199 w 200"/>
                <a:gd name="T1" fmla="*/ 79 h 96"/>
                <a:gd name="T2" fmla="*/ 199 w 200"/>
                <a:gd name="T3" fmla="*/ 79 h 96"/>
                <a:gd name="T4" fmla="*/ 198 w 200"/>
                <a:gd name="T5" fmla="*/ 78 h 96"/>
                <a:gd name="T6" fmla="*/ 197 w 200"/>
                <a:gd name="T7" fmla="*/ 77 h 96"/>
                <a:gd name="T8" fmla="*/ 156 w 200"/>
                <a:gd name="T9" fmla="*/ 59 h 96"/>
                <a:gd name="T10" fmla="*/ 154 w 200"/>
                <a:gd name="T11" fmla="*/ 59 h 96"/>
                <a:gd name="T12" fmla="*/ 152 w 200"/>
                <a:gd name="T13" fmla="*/ 58 h 96"/>
                <a:gd name="T14" fmla="*/ 138 w 200"/>
                <a:gd name="T15" fmla="*/ 54 h 96"/>
                <a:gd name="T16" fmla="*/ 137 w 200"/>
                <a:gd name="T17" fmla="*/ 54 h 96"/>
                <a:gd name="T18" fmla="*/ 136 w 200"/>
                <a:gd name="T19" fmla="*/ 53 h 96"/>
                <a:gd name="T20" fmla="*/ 134 w 200"/>
                <a:gd name="T21" fmla="*/ 53 h 96"/>
                <a:gd name="T22" fmla="*/ 125 w 200"/>
                <a:gd name="T23" fmla="*/ 49 h 96"/>
                <a:gd name="T24" fmla="*/ 123 w 200"/>
                <a:gd name="T25" fmla="*/ 48 h 96"/>
                <a:gd name="T26" fmla="*/ 121 w 200"/>
                <a:gd name="T27" fmla="*/ 47 h 96"/>
                <a:gd name="T28" fmla="*/ 119 w 200"/>
                <a:gd name="T29" fmla="*/ 46 h 96"/>
                <a:gd name="T30" fmla="*/ 114 w 200"/>
                <a:gd name="T31" fmla="*/ 43 h 96"/>
                <a:gd name="T32" fmla="*/ 112 w 200"/>
                <a:gd name="T33" fmla="*/ 42 h 96"/>
                <a:gd name="T34" fmla="*/ 105 w 200"/>
                <a:gd name="T35" fmla="*/ 26 h 96"/>
                <a:gd name="T36" fmla="*/ 90 w 200"/>
                <a:gd name="T37" fmla="*/ 4 h 96"/>
                <a:gd name="T38" fmla="*/ 35 w 200"/>
                <a:gd name="T39" fmla="*/ 15 h 96"/>
                <a:gd name="T40" fmla="*/ 29 w 200"/>
                <a:gd name="T41" fmla="*/ 0 h 96"/>
                <a:gd name="T42" fmla="*/ 9 w 200"/>
                <a:gd name="T43" fmla="*/ 35 h 96"/>
                <a:gd name="T44" fmla="*/ 5 w 200"/>
                <a:gd name="T45" fmla="*/ 69 h 96"/>
                <a:gd name="T46" fmla="*/ 5 w 200"/>
                <a:gd name="T47" fmla="*/ 70 h 96"/>
                <a:gd name="T48" fmla="*/ 4 w 200"/>
                <a:gd name="T49" fmla="*/ 70 h 96"/>
                <a:gd name="T50" fmla="*/ 4 w 200"/>
                <a:gd name="T51" fmla="*/ 71 h 96"/>
                <a:gd name="T52" fmla="*/ 4 w 200"/>
                <a:gd name="T53" fmla="*/ 90 h 96"/>
                <a:gd name="T54" fmla="*/ 43 w 200"/>
                <a:gd name="T55" fmla="*/ 90 h 96"/>
                <a:gd name="T56" fmla="*/ 43 w 200"/>
                <a:gd name="T57" fmla="*/ 83 h 96"/>
                <a:gd name="T58" fmla="*/ 107 w 200"/>
                <a:gd name="T59" fmla="*/ 95 h 96"/>
                <a:gd name="T60" fmla="*/ 179 w 200"/>
                <a:gd name="T61" fmla="*/ 93 h 96"/>
                <a:gd name="T62" fmla="*/ 199 w 200"/>
                <a:gd name="T63" fmla="*/ 89 h 96"/>
                <a:gd name="T64" fmla="*/ 199 w 200"/>
                <a:gd name="T65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96">
                  <a:moveTo>
                    <a:pt x="199" y="79"/>
                  </a:moveTo>
                  <a:cubicBezTo>
                    <a:pt x="199" y="79"/>
                    <a:pt x="199" y="79"/>
                    <a:pt x="199" y="79"/>
                  </a:cubicBezTo>
                  <a:cubicBezTo>
                    <a:pt x="199" y="79"/>
                    <a:pt x="198" y="79"/>
                    <a:pt x="198" y="78"/>
                  </a:cubicBezTo>
                  <a:cubicBezTo>
                    <a:pt x="197" y="77"/>
                    <a:pt x="197" y="77"/>
                    <a:pt x="197" y="77"/>
                  </a:cubicBezTo>
                  <a:cubicBezTo>
                    <a:pt x="194" y="72"/>
                    <a:pt x="183" y="65"/>
                    <a:pt x="156" y="59"/>
                  </a:cubicBezTo>
                  <a:cubicBezTo>
                    <a:pt x="155" y="59"/>
                    <a:pt x="155" y="59"/>
                    <a:pt x="154" y="59"/>
                  </a:cubicBezTo>
                  <a:cubicBezTo>
                    <a:pt x="154" y="59"/>
                    <a:pt x="153" y="58"/>
                    <a:pt x="152" y="58"/>
                  </a:cubicBezTo>
                  <a:cubicBezTo>
                    <a:pt x="147" y="57"/>
                    <a:pt x="142" y="56"/>
                    <a:pt x="138" y="54"/>
                  </a:cubicBezTo>
                  <a:cubicBezTo>
                    <a:pt x="138" y="54"/>
                    <a:pt x="137" y="54"/>
                    <a:pt x="137" y="54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5" y="53"/>
                    <a:pt x="135" y="53"/>
                    <a:pt x="134" y="53"/>
                  </a:cubicBezTo>
                  <a:cubicBezTo>
                    <a:pt x="131" y="52"/>
                    <a:pt x="128" y="50"/>
                    <a:pt x="125" y="49"/>
                  </a:cubicBezTo>
                  <a:cubicBezTo>
                    <a:pt x="124" y="49"/>
                    <a:pt x="124" y="48"/>
                    <a:pt x="123" y="48"/>
                  </a:cubicBezTo>
                  <a:cubicBezTo>
                    <a:pt x="122" y="48"/>
                    <a:pt x="122" y="47"/>
                    <a:pt x="121" y="47"/>
                  </a:cubicBezTo>
                  <a:cubicBezTo>
                    <a:pt x="120" y="47"/>
                    <a:pt x="120" y="46"/>
                    <a:pt x="119" y="46"/>
                  </a:cubicBezTo>
                  <a:cubicBezTo>
                    <a:pt x="117" y="45"/>
                    <a:pt x="116" y="44"/>
                    <a:pt x="114" y="43"/>
                  </a:cubicBezTo>
                  <a:cubicBezTo>
                    <a:pt x="113" y="43"/>
                    <a:pt x="113" y="43"/>
                    <a:pt x="112" y="42"/>
                  </a:cubicBezTo>
                  <a:cubicBezTo>
                    <a:pt x="106" y="37"/>
                    <a:pt x="104" y="32"/>
                    <a:pt x="105" y="26"/>
                  </a:cubicBezTo>
                  <a:cubicBezTo>
                    <a:pt x="97" y="20"/>
                    <a:pt x="93" y="13"/>
                    <a:pt x="90" y="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23"/>
                    <a:pt x="9" y="35"/>
                  </a:cubicBezTo>
                  <a:cubicBezTo>
                    <a:pt x="0" y="51"/>
                    <a:pt x="5" y="68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90"/>
                    <a:pt x="4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3" y="83"/>
                    <a:pt x="82" y="94"/>
                    <a:pt x="107" y="95"/>
                  </a:cubicBezTo>
                  <a:cubicBezTo>
                    <a:pt x="126" y="96"/>
                    <a:pt x="149" y="96"/>
                    <a:pt x="179" y="93"/>
                  </a:cubicBezTo>
                  <a:cubicBezTo>
                    <a:pt x="183" y="92"/>
                    <a:pt x="199" y="89"/>
                    <a:pt x="199" y="89"/>
                  </a:cubicBezTo>
                  <a:cubicBezTo>
                    <a:pt x="199" y="89"/>
                    <a:pt x="200" y="81"/>
                    <a:pt x="199" y="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ṣľiďé"/>
            <p:cNvSpPr/>
            <p:nvPr/>
          </p:nvSpPr>
          <p:spPr bwMode="auto">
            <a:xfrm>
              <a:off x="4478338" y="5073650"/>
              <a:ext cx="433388" cy="68263"/>
            </a:xfrm>
            <a:custGeom>
              <a:avLst/>
              <a:gdLst>
                <a:gd name="T0" fmla="*/ 195 w 195"/>
                <a:gd name="T1" fmla="*/ 10 h 31"/>
                <a:gd name="T2" fmla="*/ 134 w 195"/>
                <a:gd name="T3" fmla="*/ 19 h 31"/>
                <a:gd name="T4" fmla="*/ 43 w 195"/>
                <a:gd name="T5" fmla="*/ 4 h 31"/>
                <a:gd name="T6" fmla="*/ 0 w 195"/>
                <a:gd name="T7" fmla="*/ 2 h 31"/>
                <a:gd name="T8" fmla="*/ 0 w 195"/>
                <a:gd name="T9" fmla="*/ 0 h 31"/>
                <a:gd name="T10" fmla="*/ 1 w 195"/>
                <a:gd name="T11" fmla="*/ 0 h 31"/>
                <a:gd name="T12" fmla="*/ 43 w 195"/>
                <a:gd name="T13" fmla="*/ 2 h 31"/>
                <a:gd name="T14" fmla="*/ 193 w 195"/>
                <a:gd name="T15" fmla="*/ 8 h 31"/>
                <a:gd name="T16" fmla="*/ 195 w 195"/>
                <a:gd name="T1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31">
                  <a:moveTo>
                    <a:pt x="195" y="10"/>
                  </a:moveTo>
                  <a:cubicBezTo>
                    <a:pt x="175" y="17"/>
                    <a:pt x="154" y="19"/>
                    <a:pt x="134" y="19"/>
                  </a:cubicBezTo>
                  <a:cubicBezTo>
                    <a:pt x="86" y="19"/>
                    <a:pt x="46" y="5"/>
                    <a:pt x="43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3"/>
                    <a:pt x="125" y="31"/>
                    <a:pt x="193" y="8"/>
                  </a:cubicBezTo>
                  <a:cubicBezTo>
                    <a:pt x="193" y="9"/>
                    <a:pt x="194" y="10"/>
                    <a:pt x="195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$ľíḓè"/>
            <p:cNvSpPr/>
            <p:nvPr/>
          </p:nvSpPr>
          <p:spPr bwMode="auto">
            <a:xfrm>
              <a:off x="4670426" y="5013325"/>
              <a:ext cx="52388" cy="15875"/>
            </a:xfrm>
            <a:custGeom>
              <a:avLst/>
              <a:gdLst>
                <a:gd name="T0" fmla="*/ 24 w 24"/>
                <a:gd name="T1" fmla="*/ 1 h 7"/>
                <a:gd name="T2" fmla="*/ 3 w 24"/>
                <a:gd name="T3" fmla="*/ 7 h 7"/>
                <a:gd name="T4" fmla="*/ 1 w 24"/>
                <a:gd name="T5" fmla="*/ 7 h 7"/>
                <a:gd name="T6" fmla="*/ 0 w 24"/>
                <a:gd name="T7" fmla="*/ 6 h 7"/>
                <a:gd name="T8" fmla="*/ 1 w 24"/>
                <a:gd name="T9" fmla="*/ 5 h 7"/>
                <a:gd name="T10" fmla="*/ 22 w 24"/>
                <a:gd name="T11" fmla="*/ 0 h 7"/>
                <a:gd name="T12" fmla="*/ 24 w 24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">
                  <a:moveTo>
                    <a:pt x="24" y="1"/>
                  </a:moveTo>
                  <a:cubicBezTo>
                    <a:pt x="16" y="6"/>
                    <a:pt x="6" y="7"/>
                    <a:pt x="3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2" y="6"/>
                    <a:pt x="22" y="0"/>
                  </a:cubicBezTo>
                  <a:cubicBezTo>
                    <a:pt x="23" y="1"/>
                    <a:pt x="23" y="1"/>
                    <a:pt x="2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Sḻîḍe"/>
            <p:cNvSpPr/>
            <p:nvPr/>
          </p:nvSpPr>
          <p:spPr bwMode="auto">
            <a:xfrm>
              <a:off x="4692651" y="5026025"/>
              <a:ext cx="55563" cy="17463"/>
            </a:xfrm>
            <a:custGeom>
              <a:avLst/>
              <a:gdLst>
                <a:gd name="T0" fmla="*/ 25 w 25"/>
                <a:gd name="T1" fmla="*/ 1 h 8"/>
                <a:gd name="T2" fmla="*/ 2 w 25"/>
                <a:gd name="T3" fmla="*/ 8 h 8"/>
                <a:gd name="T4" fmla="*/ 1 w 25"/>
                <a:gd name="T5" fmla="*/ 7 h 8"/>
                <a:gd name="T6" fmla="*/ 0 w 25"/>
                <a:gd name="T7" fmla="*/ 6 h 8"/>
                <a:gd name="T8" fmla="*/ 1 w 25"/>
                <a:gd name="T9" fmla="*/ 5 h 8"/>
                <a:gd name="T10" fmla="*/ 23 w 25"/>
                <a:gd name="T11" fmla="*/ 0 h 8"/>
                <a:gd name="T12" fmla="*/ 25 w 2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8">
                  <a:moveTo>
                    <a:pt x="25" y="1"/>
                  </a:moveTo>
                  <a:cubicBezTo>
                    <a:pt x="16" y="7"/>
                    <a:pt x="6" y="8"/>
                    <a:pt x="2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1" y="5"/>
                    <a:pt x="13" y="6"/>
                    <a:pt x="23" y="0"/>
                  </a:cubicBezTo>
                  <a:cubicBezTo>
                    <a:pt x="24" y="0"/>
                    <a:pt x="24" y="1"/>
                    <a:pt x="2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ṣľíḑé"/>
            <p:cNvSpPr/>
            <p:nvPr/>
          </p:nvSpPr>
          <p:spPr bwMode="auto">
            <a:xfrm>
              <a:off x="4721226" y="5037138"/>
              <a:ext cx="52388" cy="20638"/>
            </a:xfrm>
            <a:custGeom>
              <a:avLst/>
              <a:gdLst>
                <a:gd name="T0" fmla="*/ 24 w 24"/>
                <a:gd name="T1" fmla="*/ 1 h 9"/>
                <a:gd name="T2" fmla="*/ 1 w 24"/>
                <a:gd name="T3" fmla="*/ 9 h 9"/>
                <a:gd name="T4" fmla="*/ 1 w 24"/>
                <a:gd name="T5" fmla="*/ 9 h 9"/>
                <a:gd name="T6" fmla="*/ 0 w 24"/>
                <a:gd name="T7" fmla="*/ 8 h 9"/>
                <a:gd name="T8" fmla="*/ 1 w 24"/>
                <a:gd name="T9" fmla="*/ 7 h 9"/>
                <a:gd name="T10" fmla="*/ 21 w 24"/>
                <a:gd name="T11" fmla="*/ 0 h 9"/>
                <a:gd name="T12" fmla="*/ 23 w 24"/>
                <a:gd name="T13" fmla="*/ 0 h 9"/>
                <a:gd name="T14" fmla="*/ 24 w 24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9">
                  <a:moveTo>
                    <a:pt x="24" y="1"/>
                  </a:moveTo>
                  <a:cubicBezTo>
                    <a:pt x="14" y="8"/>
                    <a:pt x="2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2" y="6"/>
                    <a:pt x="21" y="0"/>
                  </a:cubicBezTo>
                  <a:cubicBezTo>
                    <a:pt x="22" y="0"/>
                    <a:pt x="22" y="0"/>
                    <a:pt x="23" y="0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íṣ1îḍé"/>
            <p:cNvSpPr/>
            <p:nvPr/>
          </p:nvSpPr>
          <p:spPr bwMode="auto">
            <a:xfrm>
              <a:off x="4487863" y="4286250"/>
              <a:ext cx="412750" cy="735013"/>
            </a:xfrm>
            <a:custGeom>
              <a:avLst/>
              <a:gdLst>
                <a:gd name="T0" fmla="*/ 151 w 186"/>
                <a:gd name="T1" fmla="*/ 21 h 331"/>
                <a:gd name="T2" fmla="*/ 182 w 186"/>
                <a:gd name="T3" fmla="*/ 67 h 331"/>
                <a:gd name="T4" fmla="*/ 135 w 186"/>
                <a:gd name="T5" fmla="*/ 208 h 331"/>
                <a:gd name="T6" fmla="*/ 98 w 186"/>
                <a:gd name="T7" fmla="*/ 320 h 331"/>
                <a:gd name="T8" fmla="*/ 44 w 186"/>
                <a:gd name="T9" fmla="*/ 322 h 331"/>
                <a:gd name="T10" fmla="*/ 32 w 186"/>
                <a:gd name="T11" fmla="*/ 307 h 331"/>
                <a:gd name="T12" fmla="*/ 30 w 186"/>
                <a:gd name="T13" fmla="*/ 305 h 331"/>
                <a:gd name="T14" fmla="*/ 4 w 186"/>
                <a:gd name="T15" fmla="*/ 276 h 331"/>
                <a:gd name="T16" fmla="*/ 48 w 186"/>
                <a:gd name="T17" fmla="*/ 208 h 331"/>
                <a:gd name="T18" fmla="*/ 59 w 186"/>
                <a:gd name="T19" fmla="*/ 183 h 331"/>
                <a:gd name="T20" fmla="*/ 60 w 186"/>
                <a:gd name="T21" fmla="*/ 0 h 331"/>
                <a:gd name="T22" fmla="*/ 151 w 186"/>
                <a:gd name="T23" fmla="*/ 2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331">
                  <a:moveTo>
                    <a:pt x="151" y="21"/>
                  </a:moveTo>
                  <a:cubicBezTo>
                    <a:pt x="173" y="28"/>
                    <a:pt x="186" y="42"/>
                    <a:pt x="182" y="67"/>
                  </a:cubicBezTo>
                  <a:cubicBezTo>
                    <a:pt x="176" y="101"/>
                    <a:pt x="155" y="163"/>
                    <a:pt x="135" y="208"/>
                  </a:cubicBezTo>
                  <a:cubicBezTo>
                    <a:pt x="111" y="265"/>
                    <a:pt x="98" y="320"/>
                    <a:pt x="98" y="320"/>
                  </a:cubicBezTo>
                  <a:cubicBezTo>
                    <a:pt x="98" y="320"/>
                    <a:pt x="76" y="331"/>
                    <a:pt x="44" y="322"/>
                  </a:cubicBezTo>
                  <a:cubicBezTo>
                    <a:pt x="38" y="321"/>
                    <a:pt x="37" y="311"/>
                    <a:pt x="32" y="307"/>
                  </a:cubicBezTo>
                  <a:cubicBezTo>
                    <a:pt x="31" y="306"/>
                    <a:pt x="31" y="306"/>
                    <a:pt x="30" y="305"/>
                  </a:cubicBezTo>
                  <a:cubicBezTo>
                    <a:pt x="21" y="297"/>
                    <a:pt x="19" y="277"/>
                    <a:pt x="4" y="276"/>
                  </a:cubicBezTo>
                  <a:cubicBezTo>
                    <a:pt x="0" y="276"/>
                    <a:pt x="35" y="242"/>
                    <a:pt x="48" y="208"/>
                  </a:cubicBezTo>
                  <a:cubicBezTo>
                    <a:pt x="52" y="199"/>
                    <a:pt x="56" y="190"/>
                    <a:pt x="59" y="183"/>
                  </a:cubicBezTo>
                  <a:cubicBezTo>
                    <a:pt x="67" y="163"/>
                    <a:pt x="60" y="0"/>
                    <a:pt x="60" y="0"/>
                  </a:cubicBezTo>
                  <a:cubicBezTo>
                    <a:pt x="60" y="0"/>
                    <a:pt x="110" y="8"/>
                    <a:pt x="151" y="2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islïḓè"/>
            <p:cNvSpPr/>
            <p:nvPr/>
          </p:nvSpPr>
          <p:spPr bwMode="auto">
            <a:xfrm>
              <a:off x="4554538" y="4513263"/>
              <a:ext cx="196850" cy="455613"/>
            </a:xfrm>
            <a:custGeom>
              <a:avLst/>
              <a:gdLst>
                <a:gd name="T0" fmla="*/ 89 w 89"/>
                <a:gd name="T1" fmla="*/ 2 h 205"/>
                <a:gd name="T2" fmla="*/ 2 w 89"/>
                <a:gd name="T3" fmla="*/ 205 h 205"/>
                <a:gd name="T4" fmla="*/ 0 w 89"/>
                <a:gd name="T5" fmla="*/ 203 h 205"/>
                <a:gd name="T6" fmla="*/ 87 w 89"/>
                <a:gd name="T7" fmla="*/ 1 h 205"/>
                <a:gd name="T8" fmla="*/ 88 w 89"/>
                <a:gd name="T9" fmla="*/ 0 h 205"/>
                <a:gd name="T10" fmla="*/ 89 w 89"/>
                <a:gd name="T11" fmla="*/ 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205">
                  <a:moveTo>
                    <a:pt x="89" y="2"/>
                  </a:moveTo>
                  <a:cubicBezTo>
                    <a:pt x="2" y="205"/>
                    <a:pt x="2" y="205"/>
                    <a:pt x="2" y="205"/>
                  </a:cubicBezTo>
                  <a:cubicBezTo>
                    <a:pt x="1" y="204"/>
                    <a:pt x="1" y="204"/>
                    <a:pt x="0" y="203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0"/>
                    <a:pt x="88" y="0"/>
                    <a:pt x="88" y="0"/>
                  </a:cubicBezTo>
                  <a:cubicBezTo>
                    <a:pt x="89" y="1"/>
                    <a:pt x="89" y="1"/>
                    <a:pt x="89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śḷîḓê"/>
            <p:cNvSpPr/>
            <p:nvPr/>
          </p:nvSpPr>
          <p:spPr bwMode="auto">
            <a:xfrm>
              <a:off x="4371976" y="4903788"/>
              <a:ext cx="74613" cy="92075"/>
            </a:xfrm>
            <a:custGeom>
              <a:avLst/>
              <a:gdLst>
                <a:gd name="T0" fmla="*/ 3 w 34"/>
                <a:gd name="T1" fmla="*/ 7 h 41"/>
                <a:gd name="T2" fmla="*/ 12 w 34"/>
                <a:gd name="T3" fmla="*/ 4 h 41"/>
                <a:gd name="T4" fmla="*/ 34 w 34"/>
                <a:gd name="T5" fmla="*/ 36 h 41"/>
                <a:gd name="T6" fmla="*/ 15 w 34"/>
                <a:gd name="T7" fmla="*/ 34 h 41"/>
                <a:gd name="T8" fmla="*/ 3 w 34"/>
                <a:gd name="T9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1">
                  <a:moveTo>
                    <a:pt x="3" y="7"/>
                  </a:moveTo>
                  <a:cubicBezTo>
                    <a:pt x="3" y="7"/>
                    <a:pt x="5" y="0"/>
                    <a:pt x="12" y="4"/>
                  </a:cubicBezTo>
                  <a:cubicBezTo>
                    <a:pt x="18" y="8"/>
                    <a:pt x="30" y="35"/>
                    <a:pt x="34" y="36"/>
                  </a:cubicBezTo>
                  <a:cubicBezTo>
                    <a:pt x="34" y="36"/>
                    <a:pt x="21" y="41"/>
                    <a:pt x="15" y="34"/>
                  </a:cubicBezTo>
                  <a:cubicBezTo>
                    <a:pt x="8" y="27"/>
                    <a:pt x="0" y="21"/>
                    <a:pt x="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ṥḻiḍe"/>
            <p:cNvSpPr/>
            <p:nvPr/>
          </p:nvSpPr>
          <p:spPr bwMode="auto">
            <a:xfrm>
              <a:off x="7978776" y="4106863"/>
              <a:ext cx="300038" cy="795338"/>
            </a:xfrm>
            <a:custGeom>
              <a:avLst/>
              <a:gdLst>
                <a:gd name="T0" fmla="*/ 135 w 135"/>
                <a:gd name="T1" fmla="*/ 323 h 358"/>
                <a:gd name="T2" fmla="*/ 108 w 135"/>
                <a:gd name="T3" fmla="*/ 358 h 358"/>
                <a:gd name="T4" fmla="*/ 20 w 135"/>
                <a:gd name="T5" fmla="*/ 198 h 358"/>
                <a:gd name="T6" fmla="*/ 2 w 135"/>
                <a:gd name="T7" fmla="*/ 108 h 358"/>
                <a:gd name="T8" fmla="*/ 6 w 135"/>
                <a:gd name="T9" fmla="*/ 51 h 358"/>
                <a:gd name="T10" fmla="*/ 116 w 135"/>
                <a:gd name="T11" fmla="*/ 0 h 358"/>
                <a:gd name="T12" fmla="*/ 68 w 135"/>
                <a:gd name="T13" fmla="*/ 135 h 358"/>
                <a:gd name="T14" fmla="*/ 67 w 135"/>
                <a:gd name="T15" fmla="*/ 137 h 358"/>
                <a:gd name="T16" fmla="*/ 67 w 135"/>
                <a:gd name="T17" fmla="*/ 137 h 358"/>
                <a:gd name="T18" fmla="*/ 69 w 135"/>
                <a:gd name="T19" fmla="*/ 141 h 358"/>
                <a:gd name="T20" fmla="*/ 98 w 135"/>
                <a:gd name="T21" fmla="*/ 186 h 358"/>
                <a:gd name="T22" fmla="*/ 135 w 135"/>
                <a:gd name="T23" fmla="*/ 32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" h="358">
                  <a:moveTo>
                    <a:pt x="135" y="323"/>
                  </a:moveTo>
                  <a:cubicBezTo>
                    <a:pt x="108" y="358"/>
                    <a:pt x="108" y="358"/>
                    <a:pt x="108" y="358"/>
                  </a:cubicBezTo>
                  <a:cubicBezTo>
                    <a:pt x="20" y="198"/>
                    <a:pt x="20" y="198"/>
                    <a:pt x="20" y="198"/>
                  </a:cubicBezTo>
                  <a:cubicBezTo>
                    <a:pt x="6" y="170"/>
                    <a:pt x="0" y="139"/>
                    <a:pt x="2" y="10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29"/>
                    <a:pt x="116" y="0"/>
                    <a:pt x="116" y="0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94" y="166"/>
                    <a:pt x="98" y="186"/>
                  </a:cubicBezTo>
                  <a:lnTo>
                    <a:pt x="135" y="323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ŝļiḋè"/>
            <p:cNvSpPr/>
            <p:nvPr/>
          </p:nvSpPr>
          <p:spPr bwMode="auto">
            <a:xfrm>
              <a:off x="8002588" y="4200525"/>
              <a:ext cx="127000" cy="531813"/>
            </a:xfrm>
            <a:custGeom>
              <a:avLst/>
              <a:gdLst>
                <a:gd name="T0" fmla="*/ 56 w 57"/>
                <a:gd name="T1" fmla="*/ 240 h 240"/>
                <a:gd name="T2" fmla="*/ 55 w 57"/>
                <a:gd name="T3" fmla="*/ 240 h 240"/>
                <a:gd name="T4" fmla="*/ 4 w 57"/>
                <a:gd name="T5" fmla="*/ 127 h 240"/>
                <a:gd name="T6" fmla="*/ 5 w 57"/>
                <a:gd name="T7" fmla="*/ 1 h 240"/>
                <a:gd name="T8" fmla="*/ 6 w 57"/>
                <a:gd name="T9" fmla="*/ 0 h 240"/>
                <a:gd name="T10" fmla="*/ 7 w 57"/>
                <a:gd name="T11" fmla="*/ 1 h 240"/>
                <a:gd name="T12" fmla="*/ 6 w 57"/>
                <a:gd name="T13" fmla="*/ 126 h 240"/>
                <a:gd name="T14" fmla="*/ 57 w 57"/>
                <a:gd name="T15" fmla="*/ 239 h 240"/>
                <a:gd name="T16" fmla="*/ 56 w 57"/>
                <a:gd name="T1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40">
                  <a:moveTo>
                    <a:pt x="56" y="240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53" y="236"/>
                    <a:pt x="8" y="145"/>
                    <a:pt x="4" y="127"/>
                  </a:cubicBezTo>
                  <a:cubicBezTo>
                    <a:pt x="0" y="108"/>
                    <a:pt x="5" y="5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0"/>
                    <a:pt x="7" y="0"/>
                    <a:pt x="7" y="1"/>
                  </a:cubicBezTo>
                  <a:cubicBezTo>
                    <a:pt x="7" y="2"/>
                    <a:pt x="2" y="108"/>
                    <a:pt x="6" y="126"/>
                  </a:cubicBezTo>
                  <a:cubicBezTo>
                    <a:pt x="10" y="145"/>
                    <a:pt x="56" y="238"/>
                    <a:pt x="57" y="239"/>
                  </a:cubicBezTo>
                  <a:cubicBezTo>
                    <a:pt x="57" y="239"/>
                    <a:pt x="57" y="240"/>
                    <a:pt x="56" y="24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š1ïďe"/>
            <p:cNvSpPr/>
            <p:nvPr/>
          </p:nvSpPr>
          <p:spPr bwMode="auto">
            <a:xfrm>
              <a:off x="7740651" y="3005138"/>
              <a:ext cx="96838" cy="96838"/>
            </a:xfrm>
            <a:custGeom>
              <a:avLst/>
              <a:gdLst>
                <a:gd name="T0" fmla="*/ 41 w 44"/>
                <a:gd name="T1" fmla="*/ 3 h 44"/>
                <a:gd name="T2" fmla="*/ 29 w 44"/>
                <a:gd name="T3" fmla="*/ 31 h 44"/>
                <a:gd name="T4" fmla="*/ 3 w 44"/>
                <a:gd name="T5" fmla="*/ 43 h 44"/>
                <a:gd name="T6" fmla="*/ 18 w 44"/>
                <a:gd name="T7" fmla="*/ 19 h 44"/>
                <a:gd name="T8" fmla="*/ 41 w 44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4">
                  <a:moveTo>
                    <a:pt x="41" y="3"/>
                  </a:moveTo>
                  <a:cubicBezTo>
                    <a:pt x="44" y="6"/>
                    <a:pt x="40" y="22"/>
                    <a:pt x="29" y="31"/>
                  </a:cubicBezTo>
                  <a:cubicBezTo>
                    <a:pt x="18" y="41"/>
                    <a:pt x="5" y="44"/>
                    <a:pt x="3" y="43"/>
                  </a:cubicBezTo>
                  <a:cubicBezTo>
                    <a:pt x="0" y="40"/>
                    <a:pt x="7" y="29"/>
                    <a:pt x="18" y="19"/>
                  </a:cubicBezTo>
                  <a:cubicBezTo>
                    <a:pt x="29" y="10"/>
                    <a:pt x="38" y="0"/>
                    <a:pt x="41" y="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ḷïḋé"/>
            <p:cNvSpPr/>
            <p:nvPr/>
          </p:nvSpPr>
          <p:spPr bwMode="auto">
            <a:xfrm>
              <a:off x="7204076" y="2917825"/>
              <a:ext cx="122238" cy="90488"/>
            </a:xfrm>
            <a:custGeom>
              <a:avLst/>
              <a:gdLst>
                <a:gd name="T0" fmla="*/ 53 w 55"/>
                <a:gd name="T1" fmla="*/ 35 h 41"/>
                <a:gd name="T2" fmla="*/ 19 w 55"/>
                <a:gd name="T3" fmla="*/ 32 h 41"/>
                <a:gd name="T4" fmla="*/ 1 w 55"/>
                <a:gd name="T5" fmla="*/ 2 h 41"/>
                <a:gd name="T6" fmla="*/ 29 w 55"/>
                <a:gd name="T7" fmla="*/ 15 h 41"/>
                <a:gd name="T8" fmla="*/ 53 w 55"/>
                <a:gd name="T9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1">
                  <a:moveTo>
                    <a:pt x="53" y="35"/>
                  </a:moveTo>
                  <a:cubicBezTo>
                    <a:pt x="52" y="36"/>
                    <a:pt x="34" y="41"/>
                    <a:pt x="19" y="32"/>
                  </a:cubicBezTo>
                  <a:cubicBezTo>
                    <a:pt x="5" y="24"/>
                    <a:pt x="0" y="4"/>
                    <a:pt x="1" y="2"/>
                  </a:cubicBezTo>
                  <a:cubicBezTo>
                    <a:pt x="2" y="0"/>
                    <a:pt x="14" y="7"/>
                    <a:pt x="29" y="15"/>
                  </a:cubicBezTo>
                  <a:cubicBezTo>
                    <a:pt x="44" y="24"/>
                    <a:pt x="55" y="33"/>
                    <a:pt x="53" y="35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islîḋe"/>
            <p:cNvSpPr/>
            <p:nvPr/>
          </p:nvSpPr>
          <p:spPr bwMode="auto">
            <a:xfrm>
              <a:off x="7210426" y="2868613"/>
              <a:ext cx="265113" cy="150813"/>
            </a:xfrm>
            <a:custGeom>
              <a:avLst/>
              <a:gdLst>
                <a:gd name="T0" fmla="*/ 118 w 119"/>
                <a:gd name="T1" fmla="*/ 19 h 68"/>
                <a:gd name="T2" fmla="*/ 48 w 119"/>
                <a:gd name="T3" fmla="*/ 43 h 68"/>
                <a:gd name="T4" fmla="*/ 32 w 119"/>
                <a:gd name="T5" fmla="*/ 68 h 68"/>
                <a:gd name="T6" fmla="*/ 0 w 119"/>
                <a:gd name="T7" fmla="*/ 45 h 68"/>
                <a:gd name="T8" fmla="*/ 17 w 119"/>
                <a:gd name="T9" fmla="*/ 17 h 68"/>
                <a:gd name="T10" fmla="*/ 52 w 119"/>
                <a:gd name="T11" fmla="*/ 3 h 68"/>
                <a:gd name="T12" fmla="*/ 67 w 119"/>
                <a:gd name="T13" fmla="*/ 8 h 68"/>
                <a:gd name="T14" fmla="*/ 49 w 119"/>
                <a:gd name="T15" fmla="*/ 14 h 68"/>
                <a:gd name="T16" fmla="*/ 101 w 119"/>
                <a:gd name="T17" fmla="*/ 1 h 68"/>
                <a:gd name="T18" fmla="*/ 103 w 119"/>
                <a:gd name="T19" fmla="*/ 3 h 68"/>
                <a:gd name="T20" fmla="*/ 104 w 119"/>
                <a:gd name="T21" fmla="*/ 3 h 68"/>
                <a:gd name="T22" fmla="*/ 108 w 119"/>
                <a:gd name="T23" fmla="*/ 3 h 68"/>
                <a:gd name="T24" fmla="*/ 108 w 119"/>
                <a:gd name="T25" fmla="*/ 3 h 68"/>
                <a:gd name="T26" fmla="*/ 113 w 119"/>
                <a:gd name="T27" fmla="*/ 2 h 68"/>
                <a:gd name="T28" fmla="*/ 113 w 119"/>
                <a:gd name="T29" fmla="*/ 5 h 68"/>
                <a:gd name="T30" fmla="*/ 113 w 119"/>
                <a:gd name="T31" fmla="*/ 7 h 68"/>
                <a:gd name="T32" fmla="*/ 113 w 119"/>
                <a:gd name="T33" fmla="*/ 7 h 68"/>
                <a:gd name="T34" fmla="*/ 118 w 119"/>
                <a:gd name="T35" fmla="*/ 8 h 68"/>
                <a:gd name="T36" fmla="*/ 118 w 119"/>
                <a:gd name="T37" fmla="*/ 11 h 68"/>
                <a:gd name="T38" fmla="*/ 117 w 119"/>
                <a:gd name="T39" fmla="*/ 13 h 68"/>
                <a:gd name="T40" fmla="*/ 116 w 119"/>
                <a:gd name="T41" fmla="*/ 15 h 68"/>
                <a:gd name="T42" fmla="*/ 118 w 119"/>
                <a:gd name="T4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68">
                  <a:moveTo>
                    <a:pt x="118" y="19"/>
                  </a:moveTo>
                  <a:cubicBezTo>
                    <a:pt x="107" y="31"/>
                    <a:pt x="66" y="45"/>
                    <a:pt x="48" y="43"/>
                  </a:cubicBezTo>
                  <a:cubicBezTo>
                    <a:pt x="37" y="42"/>
                    <a:pt x="32" y="68"/>
                    <a:pt x="32" y="6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2" y="23"/>
                    <a:pt x="17" y="17"/>
                  </a:cubicBezTo>
                  <a:cubicBezTo>
                    <a:pt x="28" y="6"/>
                    <a:pt x="44" y="4"/>
                    <a:pt x="52" y="3"/>
                  </a:cubicBezTo>
                  <a:cubicBezTo>
                    <a:pt x="58" y="3"/>
                    <a:pt x="75" y="3"/>
                    <a:pt x="67" y="8"/>
                  </a:cubicBezTo>
                  <a:cubicBezTo>
                    <a:pt x="60" y="12"/>
                    <a:pt x="46" y="11"/>
                    <a:pt x="49" y="14"/>
                  </a:cubicBezTo>
                  <a:cubicBezTo>
                    <a:pt x="54" y="17"/>
                    <a:pt x="83" y="3"/>
                    <a:pt x="101" y="1"/>
                  </a:cubicBezTo>
                  <a:cubicBezTo>
                    <a:pt x="103" y="0"/>
                    <a:pt x="102" y="2"/>
                    <a:pt x="103" y="3"/>
                  </a:cubicBezTo>
                  <a:cubicBezTo>
                    <a:pt x="103" y="3"/>
                    <a:pt x="104" y="3"/>
                    <a:pt x="104" y="3"/>
                  </a:cubicBezTo>
                  <a:cubicBezTo>
                    <a:pt x="105" y="4"/>
                    <a:pt x="106" y="3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10" y="2"/>
                    <a:pt x="112" y="2"/>
                    <a:pt x="113" y="2"/>
                  </a:cubicBezTo>
                  <a:cubicBezTo>
                    <a:pt x="114" y="3"/>
                    <a:pt x="113" y="4"/>
                    <a:pt x="113" y="5"/>
                  </a:cubicBezTo>
                  <a:cubicBezTo>
                    <a:pt x="113" y="6"/>
                    <a:pt x="113" y="7"/>
                    <a:pt x="113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5" y="8"/>
                    <a:pt x="118" y="7"/>
                    <a:pt x="118" y="8"/>
                  </a:cubicBezTo>
                  <a:cubicBezTo>
                    <a:pt x="119" y="9"/>
                    <a:pt x="119" y="10"/>
                    <a:pt x="118" y="11"/>
                  </a:cubicBezTo>
                  <a:cubicBezTo>
                    <a:pt x="118" y="12"/>
                    <a:pt x="117" y="13"/>
                    <a:pt x="117" y="13"/>
                  </a:cubicBezTo>
                  <a:cubicBezTo>
                    <a:pt x="116" y="14"/>
                    <a:pt x="115" y="15"/>
                    <a:pt x="116" y="15"/>
                  </a:cubicBezTo>
                  <a:cubicBezTo>
                    <a:pt x="118" y="15"/>
                    <a:pt x="119" y="18"/>
                    <a:pt x="118" y="19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íśḻîḋe"/>
            <p:cNvSpPr/>
            <p:nvPr/>
          </p:nvSpPr>
          <p:spPr bwMode="auto">
            <a:xfrm>
              <a:off x="7366001" y="2894013"/>
              <a:ext cx="107950" cy="44450"/>
            </a:xfrm>
            <a:custGeom>
              <a:avLst/>
              <a:gdLst>
                <a:gd name="T0" fmla="*/ 48 w 48"/>
                <a:gd name="T1" fmla="*/ 0 h 20"/>
                <a:gd name="T2" fmla="*/ 47 w 48"/>
                <a:gd name="T3" fmla="*/ 2 h 20"/>
                <a:gd name="T4" fmla="*/ 46 w 48"/>
                <a:gd name="T5" fmla="*/ 4 h 20"/>
                <a:gd name="T6" fmla="*/ 3 w 48"/>
                <a:gd name="T7" fmla="*/ 20 h 20"/>
                <a:gd name="T8" fmla="*/ 1 w 48"/>
                <a:gd name="T9" fmla="*/ 20 h 20"/>
                <a:gd name="T10" fmla="*/ 0 w 48"/>
                <a:gd name="T11" fmla="*/ 19 h 20"/>
                <a:gd name="T12" fmla="*/ 2 w 48"/>
                <a:gd name="T13" fmla="*/ 18 h 20"/>
                <a:gd name="T14" fmla="*/ 47 w 48"/>
                <a:gd name="T15" fmla="*/ 1 h 20"/>
                <a:gd name="T16" fmla="*/ 48 w 48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20">
                  <a:moveTo>
                    <a:pt x="48" y="0"/>
                  </a:moveTo>
                  <a:cubicBezTo>
                    <a:pt x="48" y="1"/>
                    <a:pt x="47" y="2"/>
                    <a:pt x="47" y="2"/>
                  </a:cubicBezTo>
                  <a:cubicBezTo>
                    <a:pt x="46" y="3"/>
                    <a:pt x="46" y="4"/>
                    <a:pt x="46" y="4"/>
                  </a:cubicBezTo>
                  <a:cubicBezTo>
                    <a:pt x="34" y="11"/>
                    <a:pt x="16" y="20"/>
                    <a:pt x="3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1" y="19"/>
                    <a:pt x="1" y="18"/>
                    <a:pt x="2" y="18"/>
                  </a:cubicBezTo>
                  <a:cubicBezTo>
                    <a:pt x="15" y="19"/>
                    <a:pt x="35" y="9"/>
                    <a:pt x="47" y="1"/>
                  </a:cubicBezTo>
                  <a:cubicBezTo>
                    <a:pt x="47" y="1"/>
                    <a:pt x="48" y="1"/>
                    <a:pt x="48" y="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1idé"/>
            <p:cNvSpPr/>
            <p:nvPr/>
          </p:nvSpPr>
          <p:spPr bwMode="auto">
            <a:xfrm>
              <a:off x="7353301" y="2879725"/>
              <a:ext cx="109538" cy="42863"/>
            </a:xfrm>
            <a:custGeom>
              <a:avLst/>
              <a:gdLst>
                <a:gd name="T0" fmla="*/ 49 w 49"/>
                <a:gd name="T1" fmla="*/ 2 h 19"/>
                <a:gd name="T2" fmla="*/ 49 w 49"/>
                <a:gd name="T3" fmla="*/ 2 h 19"/>
                <a:gd name="T4" fmla="*/ 1 w 49"/>
                <a:gd name="T5" fmla="*/ 19 h 19"/>
                <a:gd name="T6" fmla="*/ 0 w 49"/>
                <a:gd name="T7" fmla="*/ 18 h 19"/>
                <a:gd name="T8" fmla="*/ 1 w 49"/>
                <a:gd name="T9" fmla="*/ 17 h 19"/>
                <a:gd name="T10" fmla="*/ 1 w 49"/>
                <a:gd name="T11" fmla="*/ 17 h 19"/>
                <a:gd name="T12" fmla="*/ 49 w 49"/>
                <a:gd name="T13" fmla="*/ 0 h 19"/>
                <a:gd name="T14" fmla="*/ 49 w 49"/>
                <a:gd name="T1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9">
                  <a:moveTo>
                    <a:pt x="49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35" y="10"/>
                    <a:pt x="15" y="19"/>
                    <a:pt x="1" y="19"/>
                  </a:cubicBezTo>
                  <a:cubicBezTo>
                    <a:pt x="1" y="19"/>
                    <a:pt x="0" y="19"/>
                    <a:pt x="0" y="18"/>
                  </a:cubicBezTo>
                  <a:cubicBezTo>
                    <a:pt x="0" y="18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4" y="17"/>
                    <a:pt x="35" y="7"/>
                    <a:pt x="49" y="0"/>
                  </a:cubicBezTo>
                  <a:cubicBezTo>
                    <a:pt x="49" y="1"/>
                    <a:pt x="49" y="2"/>
                    <a:pt x="49" y="2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sḻïdê"/>
            <p:cNvSpPr/>
            <p:nvPr/>
          </p:nvSpPr>
          <p:spPr bwMode="auto">
            <a:xfrm>
              <a:off x="7358063" y="2876550"/>
              <a:ext cx="93663" cy="28575"/>
            </a:xfrm>
            <a:custGeom>
              <a:avLst/>
              <a:gdLst>
                <a:gd name="T0" fmla="*/ 42 w 42"/>
                <a:gd name="T1" fmla="*/ 0 h 13"/>
                <a:gd name="T2" fmla="*/ 1 w 42"/>
                <a:gd name="T3" fmla="*/ 13 h 13"/>
                <a:gd name="T4" fmla="*/ 0 w 42"/>
                <a:gd name="T5" fmla="*/ 12 h 13"/>
                <a:gd name="T6" fmla="*/ 1 w 42"/>
                <a:gd name="T7" fmla="*/ 11 h 13"/>
                <a:gd name="T8" fmla="*/ 1 w 42"/>
                <a:gd name="T9" fmla="*/ 11 h 13"/>
                <a:gd name="T10" fmla="*/ 37 w 42"/>
                <a:gd name="T11" fmla="*/ 0 h 13"/>
                <a:gd name="T12" fmla="*/ 38 w 42"/>
                <a:gd name="T13" fmla="*/ 0 h 13"/>
                <a:gd name="T14" fmla="*/ 42 w 4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13">
                  <a:moveTo>
                    <a:pt x="42" y="0"/>
                  </a:moveTo>
                  <a:cubicBezTo>
                    <a:pt x="29" y="6"/>
                    <a:pt x="13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1" y="11"/>
                    <a:pt x="25" y="6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39" y="0"/>
                    <a:pt x="40" y="0"/>
                    <a:pt x="42" y="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ṣlíḋê"/>
            <p:cNvSpPr/>
            <p:nvPr/>
          </p:nvSpPr>
          <p:spPr bwMode="auto">
            <a:xfrm>
              <a:off x="7280276" y="2921000"/>
              <a:ext cx="55563" cy="22225"/>
            </a:xfrm>
            <a:custGeom>
              <a:avLst/>
              <a:gdLst>
                <a:gd name="T0" fmla="*/ 24 w 25"/>
                <a:gd name="T1" fmla="*/ 10 h 10"/>
                <a:gd name="T2" fmla="*/ 23 w 25"/>
                <a:gd name="T3" fmla="*/ 10 h 10"/>
                <a:gd name="T4" fmla="*/ 1 w 25"/>
                <a:gd name="T5" fmla="*/ 8 h 10"/>
                <a:gd name="T6" fmla="*/ 0 w 25"/>
                <a:gd name="T7" fmla="*/ 7 h 10"/>
                <a:gd name="T8" fmla="*/ 0 w 25"/>
                <a:gd name="T9" fmla="*/ 6 h 10"/>
                <a:gd name="T10" fmla="*/ 24 w 25"/>
                <a:gd name="T11" fmla="*/ 9 h 10"/>
                <a:gd name="T12" fmla="*/ 24 w 25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24" y="10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17" y="2"/>
                    <a:pt x="1" y="8"/>
                    <a:pt x="1" y="8"/>
                  </a:cubicBezTo>
                  <a:cubicBezTo>
                    <a:pt x="1" y="8"/>
                    <a:pt x="0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" y="6"/>
                    <a:pt x="18" y="0"/>
                    <a:pt x="24" y="9"/>
                  </a:cubicBezTo>
                  <a:cubicBezTo>
                    <a:pt x="25" y="9"/>
                    <a:pt x="25" y="10"/>
                    <a:pt x="24" y="1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islíďè"/>
            <p:cNvSpPr/>
            <p:nvPr/>
          </p:nvSpPr>
          <p:spPr bwMode="auto">
            <a:xfrm>
              <a:off x="7948613" y="3378200"/>
              <a:ext cx="342900" cy="430213"/>
            </a:xfrm>
            <a:custGeom>
              <a:avLst/>
              <a:gdLst>
                <a:gd name="T0" fmla="*/ 154 w 154"/>
                <a:gd name="T1" fmla="*/ 104 h 194"/>
                <a:gd name="T2" fmla="*/ 77 w 154"/>
                <a:gd name="T3" fmla="*/ 194 h 194"/>
                <a:gd name="T4" fmla="*/ 1 w 154"/>
                <a:gd name="T5" fmla="*/ 126 h 194"/>
                <a:gd name="T6" fmla="*/ 6 w 154"/>
                <a:gd name="T7" fmla="*/ 72 h 194"/>
                <a:gd name="T8" fmla="*/ 90 w 154"/>
                <a:gd name="T9" fmla="*/ 0 h 194"/>
                <a:gd name="T10" fmla="*/ 154 w 154"/>
                <a:gd name="T11" fmla="*/ 10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194">
                  <a:moveTo>
                    <a:pt x="154" y="104"/>
                  </a:moveTo>
                  <a:cubicBezTo>
                    <a:pt x="154" y="149"/>
                    <a:pt x="122" y="194"/>
                    <a:pt x="77" y="194"/>
                  </a:cubicBezTo>
                  <a:cubicBezTo>
                    <a:pt x="32" y="194"/>
                    <a:pt x="1" y="171"/>
                    <a:pt x="1" y="126"/>
                  </a:cubicBezTo>
                  <a:cubicBezTo>
                    <a:pt x="1" y="113"/>
                    <a:pt x="0" y="86"/>
                    <a:pt x="6" y="72"/>
                  </a:cubicBezTo>
                  <a:cubicBezTo>
                    <a:pt x="23" y="35"/>
                    <a:pt x="58" y="0"/>
                    <a:pt x="90" y="0"/>
                  </a:cubicBezTo>
                  <a:cubicBezTo>
                    <a:pt x="135" y="0"/>
                    <a:pt x="154" y="59"/>
                    <a:pt x="154" y="10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ïşľíḓê"/>
            <p:cNvSpPr/>
            <p:nvPr/>
          </p:nvSpPr>
          <p:spPr bwMode="auto">
            <a:xfrm>
              <a:off x="7913688" y="3394075"/>
              <a:ext cx="390525" cy="858838"/>
            </a:xfrm>
            <a:custGeom>
              <a:avLst/>
              <a:gdLst>
                <a:gd name="T0" fmla="*/ 170 w 176"/>
                <a:gd name="T1" fmla="*/ 97 h 387"/>
                <a:gd name="T2" fmla="*/ 143 w 176"/>
                <a:gd name="T3" fmla="*/ 383 h 387"/>
                <a:gd name="T4" fmla="*/ 5 w 176"/>
                <a:gd name="T5" fmla="*/ 380 h 387"/>
                <a:gd name="T6" fmla="*/ 1 w 176"/>
                <a:gd name="T7" fmla="*/ 303 h 387"/>
                <a:gd name="T8" fmla="*/ 17 w 176"/>
                <a:gd name="T9" fmla="*/ 96 h 387"/>
                <a:gd name="T10" fmla="*/ 170 w 176"/>
                <a:gd name="T11" fmla="*/ 9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387">
                  <a:moveTo>
                    <a:pt x="170" y="97"/>
                  </a:moveTo>
                  <a:cubicBezTo>
                    <a:pt x="176" y="165"/>
                    <a:pt x="143" y="383"/>
                    <a:pt x="143" y="383"/>
                  </a:cubicBezTo>
                  <a:cubicBezTo>
                    <a:pt x="143" y="383"/>
                    <a:pt x="40" y="387"/>
                    <a:pt x="5" y="380"/>
                  </a:cubicBezTo>
                  <a:cubicBezTo>
                    <a:pt x="5" y="380"/>
                    <a:pt x="0" y="328"/>
                    <a:pt x="1" y="303"/>
                  </a:cubicBezTo>
                  <a:cubicBezTo>
                    <a:pt x="3" y="253"/>
                    <a:pt x="17" y="96"/>
                    <a:pt x="17" y="96"/>
                  </a:cubicBezTo>
                  <a:cubicBezTo>
                    <a:pt x="17" y="96"/>
                    <a:pt x="162" y="0"/>
                    <a:pt x="170" y="9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$ļïḋê"/>
            <p:cNvSpPr/>
            <p:nvPr/>
          </p:nvSpPr>
          <p:spPr bwMode="auto">
            <a:xfrm>
              <a:off x="8151813" y="2357438"/>
              <a:ext cx="200025" cy="244475"/>
            </a:xfrm>
            <a:custGeom>
              <a:avLst/>
              <a:gdLst>
                <a:gd name="T0" fmla="*/ 87 w 90"/>
                <a:gd name="T1" fmla="*/ 50 h 110"/>
                <a:gd name="T2" fmla="*/ 31 w 90"/>
                <a:gd name="T3" fmla="*/ 104 h 110"/>
                <a:gd name="T4" fmla="*/ 8 w 90"/>
                <a:gd name="T5" fmla="*/ 34 h 110"/>
                <a:gd name="T6" fmla="*/ 40 w 90"/>
                <a:gd name="T7" fmla="*/ 21 h 110"/>
                <a:gd name="T8" fmla="*/ 89 w 90"/>
                <a:gd name="T9" fmla="*/ 0 h 110"/>
                <a:gd name="T10" fmla="*/ 87 w 90"/>
                <a:gd name="T11" fmla="*/ 5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10">
                  <a:moveTo>
                    <a:pt x="87" y="50"/>
                  </a:moveTo>
                  <a:cubicBezTo>
                    <a:pt x="83" y="68"/>
                    <a:pt x="62" y="110"/>
                    <a:pt x="31" y="104"/>
                  </a:cubicBezTo>
                  <a:cubicBezTo>
                    <a:pt x="0" y="97"/>
                    <a:pt x="8" y="34"/>
                    <a:pt x="8" y="34"/>
                  </a:cubicBezTo>
                  <a:cubicBezTo>
                    <a:pt x="8" y="34"/>
                    <a:pt x="38" y="21"/>
                    <a:pt x="40" y="21"/>
                  </a:cubicBezTo>
                  <a:cubicBezTo>
                    <a:pt x="41" y="22"/>
                    <a:pt x="89" y="0"/>
                    <a:pt x="89" y="0"/>
                  </a:cubicBezTo>
                  <a:cubicBezTo>
                    <a:pt x="89" y="0"/>
                    <a:pt x="90" y="37"/>
                    <a:pt x="87" y="5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ṡḷiďe"/>
            <p:cNvSpPr/>
            <p:nvPr/>
          </p:nvSpPr>
          <p:spPr bwMode="auto">
            <a:xfrm>
              <a:off x="8258176" y="2211388"/>
              <a:ext cx="260350" cy="612775"/>
            </a:xfrm>
            <a:custGeom>
              <a:avLst/>
              <a:gdLst>
                <a:gd name="T0" fmla="*/ 6 w 117"/>
                <a:gd name="T1" fmla="*/ 28 h 276"/>
                <a:gd name="T2" fmla="*/ 80 w 117"/>
                <a:gd name="T3" fmla="*/ 33 h 276"/>
                <a:gd name="T4" fmla="*/ 91 w 117"/>
                <a:gd name="T5" fmla="*/ 158 h 276"/>
                <a:gd name="T6" fmla="*/ 80 w 117"/>
                <a:gd name="T7" fmla="*/ 222 h 276"/>
                <a:gd name="T8" fmla="*/ 56 w 117"/>
                <a:gd name="T9" fmla="*/ 251 h 276"/>
                <a:gd name="T10" fmla="*/ 48 w 117"/>
                <a:gd name="T11" fmla="*/ 271 h 276"/>
                <a:gd name="T12" fmla="*/ 22 w 117"/>
                <a:gd name="T13" fmla="*/ 167 h 276"/>
                <a:gd name="T14" fmla="*/ 12 w 117"/>
                <a:gd name="T15" fmla="*/ 59 h 276"/>
                <a:gd name="T16" fmla="*/ 6 w 117"/>
                <a:gd name="T17" fmla="*/ 28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76">
                  <a:moveTo>
                    <a:pt x="6" y="28"/>
                  </a:moveTo>
                  <a:cubicBezTo>
                    <a:pt x="6" y="28"/>
                    <a:pt x="45" y="0"/>
                    <a:pt x="80" y="33"/>
                  </a:cubicBezTo>
                  <a:cubicBezTo>
                    <a:pt x="105" y="57"/>
                    <a:pt x="117" y="126"/>
                    <a:pt x="91" y="158"/>
                  </a:cubicBezTo>
                  <a:cubicBezTo>
                    <a:pt x="65" y="189"/>
                    <a:pt x="79" y="198"/>
                    <a:pt x="80" y="222"/>
                  </a:cubicBezTo>
                  <a:cubicBezTo>
                    <a:pt x="81" y="246"/>
                    <a:pt x="54" y="239"/>
                    <a:pt x="56" y="251"/>
                  </a:cubicBezTo>
                  <a:cubicBezTo>
                    <a:pt x="57" y="262"/>
                    <a:pt x="66" y="276"/>
                    <a:pt x="48" y="271"/>
                  </a:cubicBezTo>
                  <a:cubicBezTo>
                    <a:pt x="37" y="267"/>
                    <a:pt x="0" y="228"/>
                    <a:pt x="22" y="167"/>
                  </a:cubicBezTo>
                  <a:cubicBezTo>
                    <a:pt x="58" y="70"/>
                    <a:pt x="12" y="83"/>
                    <a:pt x="12" y="59"/>
                  </a:cubicBezTo>
                  <a:cubicBezTo>
                    <a:pt x="12" y="26"/>
                    <a:pt x="6" y="28"/>
                    <a:pt x="6" y="2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s1idé"/>
            <p:cNvSpPr/>
            <p:nvPr/>
          </p:nvSpPr>
          <p:spPr bwMode="auto">
            <a:xfrm>
              <a:off x="6610351" y="2111375"/>
              <a:ext cx="314325" cy="454025"/>
            </a:xfrm>
            <a:custGeom>
              <a:avLst/>
              <a:gdLst>
                <a:gd name="T0" fmla="*/ 2 w 141"/>
                <a:gd name="T1" fmla="*/ 89 h 204"/>
                <a:gd name="T2" fmla="*/ 78 w 141"/>
                <a:gd name="T3" fmla="*/ 184 h 204"/>
                <a:gd name="T4" fmla="*/ 77 w 141"/>
                <a:gd name="T5" fmla="*/ 155 h 204"/>
                <a:gd name="T6" fmla="*/ 66 w 141"/>
                <a:gd name="T7" fmla="*/ 140 h 204"/>
                <a:gd name="T8" fmla="*/ 124 w 141"/>
                <a:gd name="T9" fmla="*/ 83 h 204"/>
                <a:gd name="T10" fmla="*/ 120 w 141"/>
                <a:gd name="T11" fmla="*/ 32 h 204"/>
                <a:gd name="T12" fmla="*/ 2 w 141"/>
                <a:gd name="T13" fmla="*/ 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04">
                  <a:moveTo>
                    <a:pt x="2" y="89"/>
                  </a:moveTo>
                  <a:cubicBezTo>
                    <a:pt x="7" y="204"/>
                    <a:pt x="78" y="184"/>
                    <a:pt x="78" y="184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5"/>
                    <a:pt x="47" y="140"/>
                    <a:pt x="66" y="140"/>
                  </a:cubicBezTo>
                  <a:cubicBezTo>
                    <a:pt x="98" y="141"/>
                    <a:pt x="124" y="115"/>
                    <a:pt x="124" y="83"/>
                  </a:cubicBezTo>
                  <a:cubicBezTo>
                    <a:pt x="125" y="51"/>
                    <a:pt x="141" y="43"/>
                    <a:pt x="120" y="32"/>
                  </a:cubicBezTo>
                  <a:cubicBezTo>
                    <a:pt x="64" y="0"/>
                    <a:pt x="0" y="43"/>
                    <a:pt x="2" y="8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ş1iḍe"/>
            <p:cNvSpPr/>
            <p:nvPr/>
          </p:nvSpPr>
          <p:spPr bwMode="auto">
            <a:xfrm>
              <a:off x="6661151" y="2362200"/>
              <a:ext cx="76200" cy="103188"/>
            </a:xfrm>
            <a:custGeom>
              <a:avLst/>
              <a:gdLst>
                <a:gd name="T0" fmla="*/ 33 w 34"/>
                <a:gd name="T1" fmla="*/ 46 h 46"/>
                <a:gd name="T2" fmla="*/ 33 w 34"/>
                <a:gd name="T3" fmla="*/ 46 h 46"/>
                <a:gd name="T4" fmla="*/ 0 w 34"/>
                <a:gd name="T5" fmla="*/ 1 h 46"/>
                <a:gd name="T6" fmla="*/ 1 w 34"/>
                <a:gd name="T7" fmla="*/ 0 h 46"/>
                <a:gd name="T8" fmla="*/ 2 w 34"/>
                <a:gd name="T9" fmla="*/ 1 h 46"/>
                <a:gd name="T10" fmla="*/ 34 w 34"/>
                <a:gd name="T11" fmla="*/ 44 h 46"/>
                <a:gd name="T12" fmla="*/ 34 w 34"/>
                <a:gd name="T13" fmla="*/ 45 h 46"/>
                <a:gd name="T14" fmla="*/ 33 w 34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6">
                  <a:moveTo>
                    <a:pt x="33" y="46"/>
                  </a:moveTo>
                  <a:cubicBezTo>
                    <a:pt x="33" y="46"/>
                    <a:pt x="33" y="46"/>
                    <a:pt x="33" y="46"/>
                  </a:cubicBezTo>
                  <a:cubicBezTo>
                    <a:pt x="14" y="39"/>
                    <a:pt x="3" y="23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4" y="16"/>
                    <a:pt x="11" y="36"/>
                    <a:pt x="34" y="44"/>
                  </a:cubicBezTo>
                  <a:cubicBezTo>
                    <a:pt x="34" y="44"/>
                    <a:pt x="34" y="45"/>
                    <a:pt x="34" y="45"/>
                  </a:cubicBezTo>
                  <a:cubicBezTo>
                    <a:pt x="34" y="46"/>
                    <a:pt x="34" y="46"/>
                    <a:pt x="33" y="4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ślïde"/>
            <p:cNvSpPr/>
            <p:nvPr/>
          </p:nvSpPr>
          <p:spPr bwMode="auto">
            <a:xfrm>
              <a:off x="6494463" y="3590925"/>
              <a:ext cx="252413" cy="1508125"/>
            </a:xfrm>
            <a:custGeom>
              <a:avLst/>
              <a:gdLst>
                <a:gd name="T0" fmla="*/ 9 w 159"/>
                <a:gd name="T1" fmla="*/ 0 h 950"/>
                <a:gd name="T2" fmla="*/ 0 w 159"/>
                <a:gd name="T3" fmla="*/ 950 h 950"/>
                <a:gd name="T4" fmla="*/ 131 w 159"/>
                <a:gd name="T5" fmla="*/ 949 h 950"/>
                <a:gd name="T6" fmla="*/ 159 w 159"/>
                <a:gd name="T7" fmla="*/ 34 h 950"/>
                <a:gd name="T8" fmla="*/ 9 w 159"/>
                <a:gd name="T9" fmla="*/ 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50">
                  <a:moveTo>
                    <a:pt x="9" y="0"/>
                  </a:moveTo>
                  <a:lnTo>
                    <a:pt x="0" y="950"/>
                  </a:lnTo>
                  <a:lnTo>
                    <a:pt x="131" y="949"/>
                  </a:lnTo>
                  <a:lnTo>
                    <a:pt x="159" y="3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ṣľïḑê"/>
            <p:cNvSpPr/>
            <p:nvPr/>
          </p:nvSpPr>
          <p:spPr bwMode="auto">
            <a:xfrm>
              <a:off x="6616701" y="3567113"/>
              <a:ext cx="30163" cy="1530350"/>
            </a:xfrm>
            <a:custGeom>
              <a:avLst/>
              <a:gdLst>
                <a:gd name="T0" fmla="*/ 3 w 19"/>
                <a:gd name="T1" fmla="*/ 964 h 964"/>
                <a:gd name="T2" fmla="*/ 0 w 19"/>
                <a:gd name="T3" fmla="*/ 964 h 964"/>
                <a:gd name="T4" fmla="*/ 16 w 19"/>
                <a:gd name="T5" fmla="*/ 0 h 964"/>
                <a:gd name="T6" fmla="*/ 19 w 19"/>
                <a:gd name="T7" fmla="*/ 0 h 964"/>
                <a:gd name="T8" fmla="*/ 3 w 19"/>
                <a:gd name="T9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64">
                  <a:moveTo>
                    <a:pt x="3" y="964"/>
                  </a:moveTo>
                  <a:lnTo>
                    <a:pt x="0" y="964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3" y="9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ṩľîḍê"/>
            <p:cNvSpPr/>
            <p:nvPr/>
          </p:nvSpPr>
          <p:spPr bwMode="auto">
            <a:xfrm>
              <a:off x="6746876" y="3590925"/>
              <a:ext cx="295275" cy="1508125"/>
            </a:xfrm>
            <a:custGeom>
              <a:avLst/>
              <a:gdLst>
                <a:gd name="T0" fmla="*/ 158 w 186"/>
                <a:gd name="T1" fmla="*/ 950 h 950"/>
                <a:gd name="T2" fmla="*/ 28 w 186"/>
                <a:gd name="T3" fmla="*/ 949 h 950"/>
                <a:gd name="T4" fmla="*/ 44 w 186"/>
                <a:gd name="T5" fmla="*/ 438 h 950"/>
                <a:gd name="T6" fmla="*/ 1 w 186"/>
                <a:gd name="T7" fmla="*/ 88 h 950"/>
                <a:gd name="T8" fmla="*/ 0 w 186"/>
                <a:gd name="T9" fmla="*/ 34 h 950"/>
                <a:gd name="T10" fmla="*/ 51 w 186"/>
                <a:gd name="T11" fmla="*/ 23 h 950"/>
                <a:gd name="T12" fmla="*/ 141 w 186"/>
                <a:gd name="T13" fmla="*/ 3 h 950"/>
                <a:gd name="T14" fmla="*/ 150 w 186"/>
                <a:gd name="T15" fmla="*/ 0 h 950"/>
                <a:gd name="T16" fmla="*/ 186 w 186"/>
                <a:gd name="T17" fmla="*/ 433 h 950"/>
                <a:gd name="T18" fmla="*/ 158 w 186"/>
                <a:gd name="T19" fmla="*/ 95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950">
                  <a:moveTo>
                    <a:pt x="158" y="950"/>
                  </a:moveTo>
                  <a:lnTo>
                    <a:pt x="28" y="949"/>
                  </a:lnTo>
                  <a:lnTo>
                    <a:pt x="44" y="438"/>
                  </a:lnTo>
                  <a:lnTo>
                    <a:pt x="1" y="88"/>
                  </a:lnTo>
                  <a:lnTo>
                    <a:pt x="0" y="34"/>
                  </a:lnTo>
                  <a:lnTo>
                    <a:pt x="51" y="23"/>
                  </a:lnTo>
                  <a:lnTo>
                    <a:pt x="141" y="3"/>
                  </a:lnTo>
                  <a:lnTo>
                    <a:pt x="150" y="0"/>
                  </a:lnTo>
                  <a:lnTo>
                    <a:pt x="186" y="433"/>
                  </a:lnTo>
                  <a:lnTo>
                    <a:pt x="158" y="950"/>
                  </a:ln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slíḑê"/>
            <p:cNvSpPr/>
            <p:nvPr/>
          </p:nvSpPr>
          <p:spPr bwMode="auto">
            <a:xfrm>
              <a:off x="6827838" y="3586163"/>
              <a:ext cx="76200" cy="1511300"/>
            </a:xfrm>
            <a:custGeom>
              <a:avLst/>
              <a:gdLst>
                <a:gd name="T0" fmla="*/ 14 w 34"/>
                <a:gd name="T1" fmla="*/ 680 h 680"/>
                <a:gd name="T2" fmla="*/ 12 w 34"/>
                <a:gd name="T3" fmla="*/ 680 h 680"/>
                <a:gd name="T4" fmla="*/ 32 w 34"/>
                <a:gd name="T5" fmla="*/ 302 h 680"/>
                <a:gd name="T6" fmla="*/ 0 w 34"/>
                <a:gd name="T7" fmla="*/ 0 h 680"/>
                <a:gd name="T8" fmla="*/ 2 w 34"/>
                <a:gd name="T9" fmla="*/ 0 h 680"/>
                <a:gd name="T10" fmla="*/ 34 w 34"/>
                <a:gd name="T11" fmla="*/ 302 h 680"/>
                <a:gd name="T12" fmla="*/ 14 w 34"/>
                <a:gd name="T13" fmla="*/ 68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80">
                  <a:moveTo>
                    <a:pt x="14" y="680"/>
                  </a:moveTo>
                  <a:cubicBezTo>
                    <a:pt x="12" y="680"/>
                    <a:pt x="12" y="680"/>
                    <a:pt x="12" y="680"/>
                  </a:cubicBezTo>
                  <a:cubicBezTo>
                    <a:pt x="12" y="587"/>
                    <a:pt x="32" y="305"/>
                    <a:pt x="32" y="3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4" y="302"/>
                    <a:pt x="34" y="302"/>
                    <a:pt x="34" y="302"/>
                  </a:cubicBezTo>
                  <a:cubicBezTo>
                    <a:pt x="34" y="305"/>
                    <a:pt x="14" y="587"/>
                    <a:pt x="14" y="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ṣḷïḑê"/>
            <p:cNvSpPr/>
            <p:nvPr/>
          </p:nvSpPr>
          <p:spPr bwMode="auto">
            <a:xfrm>
              <a:off x="6530976" y="3349625"/>
              <a:ext cx="444500" cy="411163"/>
            </a:xfrm>
            <a:custGeom>
              <a:avLst/>
              <a:gdLst>
                <a:gd name="T0" fmla="*/ 200 w 200"/>
                <a:gd name="T1" fmla="*/ 91 h 185"/>
                <a:gd name="T2" fmla="*/ 200 w 200"/>
                <a:gd name="T3" fmla="*/ 97 h 185"/>
                <a:gd name="T4" fmla="*/ 195 w 200"/>
                <a:gd name="T5" fmla="*/ 123 h 185"/>
                <a:gd name="T6" fmla="*/ 168 w 200"/>
                <a:gd name="T7" fmla="*/ 161 h 185"/>
                <a:gd name="T8" fmla="*/ 97 w 200"/>
                <a:gd name="T9" fmla="*/ 184 h 185"/>
                <a:gd name="T10" fmla="*/ 94 w 200"/>
                <a:gd name="T11" fmla="*/ 184 h 185"/>
                <a:gd name="T12" fmla="*/ 2 w 200"/>
                <a:gd name="T13" fmla="*/ 90 h 185"/>
                <a:gd name="T14" fmla="*/ 104 w 200"/>
                <a:gd name="T15" fmla="*/ 2 h 185"/>
                <a:gd name="T16" fmla="*/ 200 w 200"/>
                <a:gd name="T17" fmla="*/ 9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185">
                  <a:moveTo>
                    <a:pt x="200" y="91"/>
                  </a:moveTo>
                  <a:cubicBezTo>
                    <a:pt x="200" y="93"/>
                    <a:pt x="200" y="95"/>
                    <a:pt x="200" y="97"/>
                  </a:cubicBezTo>
                  <a:cubicBezTo>
                    <a:pt x="199" y="106"/>
                    <a:pt x="198" y="115"/>
                    <a:pt x="195" y="123"/>
                  </a:cubicBezTo>
                  <a:cubicBezTo>
                    <a:pt x="189" y="138"/>
                    <a:pt x="180" y="151"/>
                    <a:pt x="168" y="161"/>
                  </a:cubicBezTo>
                  <a:cubicBezTo>
                    <a:pt x="149" y="176"/>
                    <a:pt x="124" y="185"/>
                    <a:pt x="97" y="184"/>
                  </a:cubicBezTo>
                  <a:cubicBezTo>
                    <a:pt x="96" y="184"/>
                    <a:pt x="95" y="184"/>
                    <a:pt x="94" y="184"/>
                  </a:cubicBezTo>
                  <a:cubicBezTo>
                    <a:pt x="41" y="181"/>
                    <a:pt x="0" y="139"/>
                    <a:pt x="2" y="90"/>
                  </a:cubicBezTo>
                  <a:cubicBezTo>
                    <a:pt x="4" y="39"/>
                    <a:pt x="50" y="0"/>
                    <a:pt x="104" y="2"/>
                  </a:cubicBezTo>
                  <a:cubicBezTo>
                    <a:pt x="157" y="4"/>
                    <a:pt x="198" y="44"/>
                    <a:pt x="200" y="91"/>
                  </a:cubicBezTo>
                  <a:close/>
                </a:path>
              </a:pathLst>
            </a:custGeom>
            <a:solidFill>
              <a:srgbClr val="16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ïṡḷíḋe"/>
            <p:cNvSpPr/>
            <p:nvPr/>
          </p:nvSpPr>
          <p:spPr bwMode="auto">
            <a:xfrm>
              <a:off x="6742113" y="3379788"/>
              <a:ext cx="34925" cy="206375"/>
            </a:xfrm>
            <a:custGeom>
              <a:avLst/>
              <a:gdLst>
                <a:gd name="T0" fmla="*/ 15 w 16"/>
                <a:gd name="T1" fmla="*/ 93 h 93"/>
                <a:gd name="T2" fmla="*/ 15 w 16"/>
                <a:gd name="T3" fmla="*/ 93 h 93"/>
                <a:gd name="T4" fmla="*/ 11 w 16"/>
                <a:gd name="T5" fmla="*/ 92 h 93"/>
                <a:gd name="T6" fmla="*/ 3 w 16"/>
                <a:gd name="T7" fmla="*/ 89 h 93"/>
                <a:gd name="T8" fmla="*/ 0 w 16"/>
                <a:gd name="T9" fmla="*/ 81 h 93"/>
                <a:gd name="T10" fmla="*/ 3 w 16"/>
                <a:gd name="T11" fmla="*/ 1 h 93"/>
                <a:gd name="T12" fmla="*/ 4 w 16"/>
                <a:gd name="T13" fmla="*/ 0 h 93"/>
                <a:gd name="T14" fmla="*/ 5 w 16"/>
                <a:gd name="T15" fmla="*/ 1 h 93"/>
                <a:gd name="T16" fmla="*/ 2 w 16"/>
                <a:gd name="T17" fmla="*/ 81 h 93"/>
                <a:gd name="T18" fmla="*/ 4 w 16"/>
                <a:gd name="T19" fmla="*/ 87 h 93"/>
                <a:gd name="T20" fmla="*/ 11 w 16"/>
                <a:gd name="T21" fmla="*/ 90 h 93"/>
                <a:gd name="T22" fmla="*/ 15 w 16"/>
                <a:gd name="T23" fmla="*/ 91 h 93"/>
                <a:gd name="T24" fmla="*/ 16 w 16"/>
                <a:gd name="T25" fmla="*/ 92 h 93"/>
                <a:gd name="T26" fmla="*/ 15 w 16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93">
                  <a:moveTo>
                    <a:pt x="15" y="93"/>
                  </a:moveTo>
                  <a:cubicBezTo>
                    <a:pt x="15" y="93"/>
                    <a:pt x="15" y="93"/>
                    <a:pt x="15" y="93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8" y="92"/>
                    <a:pt x="5" y="91"/>
                    <a:pt x="3" y="89"/>
                  </a:cubicBezTo>
                  <a:cubicBezTo>
                    <a:pt x="1" y="87"/>
                    <a:pt x="0" y="84"/>
                    <a:pt x="0" y="8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3"/>
                    <a:pt x="3" y="86"/>
                    <a:pt x="4" y="87"/>
                  </a:cubicBezTo>
                  <a:cubicBezTo>
                    <a:pt x="6" y="89"/>
                    <a:pt x="8" y="90"/>
                    <a:pt x="11" y="90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5" y="91"/>
                    <a:pt x="16" y="91"/>
                    <a:pt x="16" y="92"/>
                  </a:cubicBezTo>
                  <a:cubicBezTo>
                    <a:pt x="16" y="92"/>
                    <a:pt x="15" y="93"/>
                    <a:pt x="15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í$lîḓè"/>
            <p:cNvSpPr/>
            <p:nvPr/>
          </p:nvSpPr>
          <p:spPr bwMode="auto">
            <a:xfrm>
              <a:off x="6772276" y="3511550"/>
              <a:ext cx="9525" cy="115888"/>
            </a:xfrm>
            <a:custGeom>
              <a:avLst/>
              <a:gdLst>
                <a:gd name="T0" fmla="*/ 1 w 4"/>
                <a:gd name="T1" fmla="*/ 52 h 52"/>
                <a:gd name="T2" fmla="*/ 1 w 4"/>
                <a:gd name="T3" fmla="*/ 52 h 52"/>
                <a:gd name="T4" fmla="*/ 0 w 4"/>
                <a:gd name="T5" fmla="*/ 51 h 52"/>
                <a:gd name="T6" fmla="*/ 2 w 4"/>
                <a:gd name="T7" fmla="*/ 1 h 52"/>
                <a:gd name="T8" fmla="*/ 3 w 4"/>
                <a:gd name="T9" fmla="*/ 0 h 52"/>
                <a:gd name="T10" fmla="*/ 4 w 4"/>
                <a:gd name="T11" fmla="*/ 1 h 52"/>
                <a:gd name="T12" fmla="*/ 2 w 4"/>
                <a:gd name="T13" fmla="*/ 51 h 52"/>
                <a:gd name="T14" fmla="*/ 1 w 4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2">
                  <a:moveTo>
                    <a:pt x="1" y="52"/>
                  </a:move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0" y="5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2"/>
                    <a:pt x="1" y="52"/>
                    <a:pt x="1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îšļíďé"/>
            <p:cNvSpPr/>
            <p:nvPr/>
          </p:nvSpPr>
          <p:spPr bwMode="auto">
            <a:xfrm>
              <a:off x="5370513" y="4992688"/>
              <a:ext cx="419100" cy="150813"/>
            </a:xfrm>
            <a:custGeom>
              <a:avLst/>
              <a:gdLst>
                <a:gd name="T0" fmla="*/ 161 w 189"/>
                <a:gd name="T1" fmla="*/ 64 h 68"/>
                <a:gd name="T2" fmla="*/ 56 w 189"/>
                <a:gd name="T3" fmla="*/ 68 h 68"/>
                <a:gd name="T4" fmla="*/ 3 w 189"/>
                <a:gd name="T5" fmla="*/ 59 h 68"/>
                <a:gd name="T6" fmla="*/ 12 w 189"/>
                <a:gd name="T7" fmla="*/ 50 h 68"/>
                <a:gd name="T8" fmla="*/ 30 w 189"/>
                <a:gd name="T9" fmla="*/ 48 h 68"/>
                <a:gd name="T10" fmla="*/ 120 w 189"/>
                <a:gd name="T11" fmla="*/ 6 h 68"/>
                <a:gd name="T12" fmla="*/ 146 w 189"/>
                <a:gd name="T13" fmla="*/ 0 h 68"/>
                <a:gd name="T14" fmla="*/ 158 w 189"/>
                <a:gd name="T15" fmla="*/ 7 h 68"/>
                <a:gd name="T16" fmla="*/ 174 w 189"/>
                <a:gd name="T17" fmla="*/ 34 h 68"/>
                <a:gd name="T18" fmla="*/ 174 w 189"/>
                <a:gd name="T19" fmla="*/ 34 h 68"/>
                <a:gd name="T20" fmla="*/ 161 w 189"/>
                <a:gd name="T21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68">
                  <a:moveTo>
                    <a:pt x="161" y="64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25" y="68"/>
                    <a:pt x="6" y="66"/>
                    <a:pt x="3" y="59"/>
                  </a:cubicBezTo>
                  <a:cubicBezTo>
                    <a:pt x="0" y="55"/>
                    <a:pt x="2" y="51"/>
                    <a:pt x="12" y="50"/>
                  </a:cubicBezTo>
                  <a:cubicBezTo>
                    <a:pt x="18" y="50"/>
                    <a:pt x="24" y="49"/>
                    <a:pt x="30" y="48"/>
                  </a:cubicBezTo>
                  <a:cubicBezTo>
                    <a:pt x="90" y="37"/>
                    <a:pt x="120" y="6"/>
                    <a:pt x="120" y="6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7"/>
                    <a:pt x="156" y="22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89" y="44"/>
                    <a:pt x="180" y="64"/>
                    <a:pt x="161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śļiďè"/>
            <p:cNvSpPr/>
            <p:nvPr/>
          </p:nvSpPr>
          <p:spPr bwMode="auto">
            <a:xfrm>
              <a:off x="5430838" y="3889375"/>
              <a:ext cx="314325" cy="1214438"/>
            </a:xfrm>
            <a:custGeom>
              <a:avLst/>
              <a:gdLst>
                <a:gd name="T0" fmla="*/ 118 w 142"/>
                <a:gd name="T1" fmla="*/ 482 h 547"/>
                <a:gd name="T2" fmla="*/ 118 w 142"/>
                <a:gd name="T3" fmla="*/ 482 h 547"/>
                <a:gd name="T4" fmla="*/ 132 w 142"/>
                <a:gd name="T5" fmla="*/ 267 h 547"/>
                <a:gd name="T6" fmla="*/ 125 w 142"/>
                <a:gd name="T7" fmla="*/ 205 h 547"/>
                <a:gd name="T8" fmla="*/ 120 w 142"/>
                <a:gd name="T9" fmla="*/ 0 h 547"/>
                <a:gd name="T10" fmla="*/ 23 w 142"/>
                <a:gd name="T11" fmla="*/ 11 h 547"/>
                <a:gd name="T12" fmla="*/ 66 w 142"/>
                <a:gd name="T13" fmla="*/ 208 h 547"/>
                <a:gd name="T14" fmla="*/ 68 w 142"/>
                <a:gd name="T15" fmla="*/ 276 h 547"/>
                <a:gd name="T16" fmla="*/ 88 w 142"/>
                <a:gd name="T17" fmla="*/ 480 h 547"/>
                <a:gd name="T18" fmla="*/ 71 w 142"/>
                <a:gd name="T19" fmla="*/ 513 h 547"/>
                <a:gd name="T20" fmla="*/ 3 w 142"/>
                <a:gd name="T21" fmla="*/ 545 h 547"/>
                <a:gd name="T22" fmla="*/ 0 w 142"/>
                <a:gd name="T23" fmla="*/ 545 h 547"/>
                <a:gd name="T24" fmla="*/ 9 w 142"/>
                <a:gd name="T25" fmla="*/ 547 h 547"/>
                <a:gd name="T26" fmla="*/ 119 w 142"/>
                <a:gd name="T27" fmla="*/ 500 h 547"/>
                <a:gd name="T28" fmla="*/ 118 w 142"/>
                <a:gd name="T29" fmla="*/ 482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547">
                  <a:moveTo>
                    <a:pt x="118" y="482"/>
                  </a:moveTo>
                  <a:cubicBezTo>
                    <a:pt x="118" y="482"/>
                    <a:pt x="118" y="482"/>
                    <a:pt x="118" y="482"/>
                  </a:cubicBezTo>
                  <a:cubicBezTo>
                    <a:pt x="125" y="430"/>
                    <a:pt x="142" y="301"/>
                    <a:pt x="132" y="267"/>
                  </a:cubicBezTo>
                  <a:cubicBezTo>
                    <a:pt x="121" y="225"/>
                    <a:pt x="125" y="205"/>
                    <a:pt x="125" y="205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68" y="276"/>
                    <a:pt x="68" y="276"/>
                    <a:pt x="68" y="276"/>
                  </a:cubicBezTo>
                  <a:cubicBezTo>
                    <a:pt x="88" y="480"/>
                    <a:pt x="88" y="480"/>
                    <a:pt x="88" y="480"/>
                  </a:cubicBezTo>
                  <a:cubicBezTo>
                    <a:pt x="90" y="494"/>
                    <a:pt x="83" y="505"/>
                    <a:pt x="71" y="513"/>
                  </a:cubicBezTo>
                  <a:cubicBezTo>
                    <a:pt x="57" y="523"/>
                    <a:pt x="35" y="539"/>
                    <a:pt x="3" y="545"/>
                  </a:cubicBezTo>
                  <a:cubicBezTo>
                    <a:pt x="2" y="545"/>
                    <a:pt x="1" y="545"/>
                    <a:pt x="0" y="545"/>
                  </a:cubicBezTo>
                  <a:cubicBezTo>
                    <a:pt x="3" y="546"/>
                    <a:pt x="6" y="547"/>
                    <a:pt x="9" y="547"/>
                  </a:cubicBezTo>
                  <a:cubicBezTo>
                    <a:pt x="68" y="545"/>
                    <a:pt x="107" y="516"/>
                    <a:pt x="119" y="500"/>
                  </a:cubicBezTo>
                  <a:cubicBezTo>
                    <a:pt x="120" y="498"/>
                    <a:pt x="121" y="481"/>
                    <a:pt x="118" y="482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ṩḷîḑé"/>
            <p:cNvSpPr/>
            <p:nvPr/>
          </p:nvSpPr>
          <p:spPr bwMode="auto">
            <a:xfrm>
              <a:off x="5665788" y="3917950"/>
              <a:ext cx="227013" cy="1095375"/>
            </a:xfrm>
            <a:custGeom>
              <a:avLst/>
              <a:gdLst>
                <a:gd name="T0" fmla="*/ 83 w 102"/>
                <a:gd name="T1" fmla="*/ 256 h 493"/>
                <a:gd name="T2" fmla="*/ 46 w 102"/>
                <a:gd name="T3" fmla="*/ 493 h 493"/>
                <a:gd name="T4" fmla="*/ 13 w 102"/>
                <a:gd name="T5" fmla="*/ 490 h 493"/>
                <a:gd name="T6" fmla="*/ 13 w 102"/>
                <a:gd name="T7" fmla="*/ 201 h 493"/>
                <a:gd name="T8" fmla="*/ 0 w 102"/>
                <a:gd name="T9" fmla="*/ 0 h 493"/>
                <a:gd name="T10" fmla="*/ 102 w 102"/>
                <a:gd name="T11" fmla="*/ 18 h 493"/>
                <a:gd name="T12" fmla="*/ 66 w 102"/>
                <a:gd name="T13" fmla="*/ 193 h 493"/>
                <a:gd name="T14" fmla="*/ 65 w 102"/>
                <a:gd name="T15" fmla="*/ 195 h 493"/>
                <a:gd name="T16" fmla="*/ 66 w 102"/>
                <a:gd name="T17" fmla="*/ 196 h 493"/>
                <a:gd name="T18" fmla="*/ 83 w 102"/>
                <a:gd name="T19" fmla="*/ 25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493">
                  <a:moveTo>
                    <a:pt x="83" y="256"/>
                  </a:moveTo>
                  <a:cubicBezTo>
                    <a:pt x="90" y="300"/>
                    <a:pt x="46" y="493"/>
                    <a:pt x="46" y="493"/>
                  </a:cubicBezTo>
                  <a:cubicBezTo>
                    <a:pt x="13" y="490"/>
                    <a:pt x="13" y="490"/>
                    <a:pt x="13" y="490"/>
                  </a:cubicBezTo>
                  <a:cubicBezTo>
                    <a:pt x="13" y="201"/>
                    <a:pt x="13" y="201"/>
                    <a:pt x="13" y="20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6" y="196"/>
                  </a:cubicBezTo>
                  <a:cubicBezTo>
                    <a:pt x="68" y="201"/>
                    <a:pt x="76" y="219"/>
                    <a:pt x="83" y="256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ṥ1îde"/>
            <p:cNvSpPr/>
            <p:nvPr/>
          </p:nvSpPr>
          <p:spPr bwMode="auto">
            <a:xfrm>
              <a:off x="5648326" y="4022725"/>
              <a:ext cx="49213" cy="998538"/>
            </a:xfrm>
            <a:custGeom>
              <a:avLst/>
              <a:gdLst>
                <a:gd name="T0" fmla="*/ 21 w 22"/>
                <a:gd name="T1" fmla="*/ 450 h 450"/>
                <a:gd name="T2" fmla="*/ 20 w 22"/>
                <a:gd name="T3" fmla="*/ 449 h 450"/>
                <a:gd name="T4" fmla="*/ 15 w 22"/>
                <a:gd name="T5" fmla="*/ 170 h 450"/>
                <a:gd name="T6" fmla="*/ 2 w 22"/>
                <a:gd name="T7" fmla="*/ 1 h 450"/>
                <a:gd name="T8" fmla="*/ 3 w 22"/>
                <a:gd name="T9" fmla="*/ 0 h 450"/>
                <a:gd name="T10" fmla="*/ 4 w 22"/>
                <a:gd name="T11" fmla="*/ 1 h 450"/>
                <a:gd name="T12" fmla="*/ 17 w 22"/>
                <a:gd name="T13" fmla="*/ 169 h 450"/>
                <a:gd name="T14" fmla="*/ 22 w 22"/>
                <a:gd name="T15" fmla="*/ 449 h 450"/>
                <a:gd name="T16" fmla="*/ 21 w 22"/>
                <a:gd name="T17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50">
                  <a:moveTo>
                    <a:pt x="21" y="450"/>
                  </a:moveTo>
                  <a:cubicBezTo>
                    <a:pt x="20" y="450"/>
                    <a:pt x="20" y="450"/>
                    <a:pt x="20" y="449"/>
                  </a:cubicBezTo>
                  <a:cubicBezTo>
                    <a:pt x="19" y="355"/>
                    <a:pt x="16" y="175"/>
                    <a:pt x="15" y="170"/>
                  </a:cubicBezTo>
                  <a:cubicBezTo>
                    <a:pt x="0" y="135"/>
                    <a:pt x="2" y="6"/>
                    <a:pt x="2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2" y="134"/>
                    <a:pt x="17" y="169"/>
                  </a:cubicBezTo>
                  <a:cubicBezTo>
                    <a:pt x="19" y="174"/>
                    <a:pt x="21" y="421"/>
                    <a:pt x="22" y="449"/>
                  </a:cubicBezTo>
                  <a:cubicBezTo>
                    <a:pt x="22" y="450"/>
                    <a:pt x="21" y="450"/>
                    <a:pt x="21" y="45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S1íde"/>
            <p:cNvSpPr/>
            <p:nvPr/>
          </p:nvSpPr>
          <p:spPr bwMode="auto">
            <a:xfrm>
              <a:off x="5416551" y="3395663"/>
              <a:ext cx="542925" cy="788988"/>
            </a:xfrm>
            <a:custGeom>
              <a:avLst/>
              <a:gdLst>
                <a:gd name="T0" fmla="*/ 244 w 244"/>
                <a:gd name="T1" fmla="*/ 284 h 355"/>
                <a:gd name="T2" fmla="*/ 0 w 244"/>
                <a:gd name="T3" fmla="*/ 304 h 355"/>
                <a:gd name="T4" fmla="*/ 8 w 244"/>
                <a:gd name="T5" fmla="*/ 276 h 355"/>
                <a:gd name="T6" fmla="*/ 9 w 244"/>
                <a:gd name="T7" fmla="*/ 274 h 355"/>
                <a:gd name="T8" fmla="*/ 15 w 244"/>
                <a:gd name="T9" fmla="*/ 210 h 355"/>
                <a:gd name="T10" fmla="*/ 20 w 244"/>
                <a:gd name="T11" fmla="*/ 28 h 355"/>
                <a:gd name="T12" fmla="*/ 185 w 244"/>
                <a:gd name="T13" fmla="*/ 0 h 355"/>
                <a:gd name="T14" fmla="*/ 228 w 244"/>
                <a:gd name="T15" fmla="*/ 262 h 355"/>
                <a:gd name="T16" fmla="*/ 229 w 244"/>
                <a:gd name="T17" fmla="*/ 264 h 355"/>
                <a:gd name="T18" fmla="*/ 244 w 244"/>
                <a:gd name="T19" fmla="*/ 284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355">
                  <a:moveTo>
                    <a:pt x="244" y="284"/>
                  </a:moveTo>
                  <a:cubicBezTo>
                    <a:pt x="244" y="284"/>
                    <a:pt x="152" y="355"/>
                    <a:pt x="0" y="304"/>
                  </a:cubicBezTo>
                  <a:cubicBezTo>
                    <a:pt x="0" y="304"/>
                    <a:pt x="4" y="293"/>
                    <a:pt x="8" y="276"/>
                  </a:cubicBezTo>
                  <a:cubicBezTo>
                    <a:pt x="8" y="275"/>
                    <a:pt x="9" y="275"/>
                    <a:pt x="9" y="274"/>
                  </a:cubicBezTo>
                  <a:cubicBezTo>
                    <a:pt x="12" y="257"/>
                    <a:pt x="15" y="235"/>
                    <a:pt x="15" y="210"/>
                  </a:cubicBezTo>
                  <a:cubicBezTo>
                    <a:pt x="15" y="192"/>
                    <a:pt x="20" y="28"/>
                    <a:pt x="20" y="28"/>
                  </a:cubicBezTo>
                  <a:cubicBezTo>
                    <a:pt x="20" y="28"/>
                    <a:pt x="113" y="28"/>
                    <a:pt x="185" y="0"/>
                  </a:cubicBezTo>
                  <a:cubicBezTo>
                    <a:pt x="185" y="0"/>
                    <a:pt x="202" y="194"/>
                    <a:pt x="228" y="262"/>
                  </a:cubicBezTo>
                  <a:cubicBezTo>
                    <a:pt x="229" y="262"/>
                    <a:pt x="229" y="263"/>
                    <a:pt x="229" y="264"/>
                  </a:cubicBezTo>
                  <a:cubicBezTo>
                    <a:pt x="234" y="275"/>
                    <a:pt x="239" y="282"/>
                    <a:pt x="244" y="28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îṩľïḑé"/>
            <p:cNvSpPr/>
            <p:nvPr/>
          </p:nvSpPr>
          <p:spPr bwMode="auto">
            <a:xfrm>
              <a:off x="5672138" y="3363913"/>
              <a:ext cx="149225" cy="188913"/>
            </a:xfrm>
            <a:custGeom>
              <a:avLst/>
              <a:gdLst>
                <a:gd name="T0" fmla="*/ 35 w 67"/>
                <a:gd name="T1" fmla="*/ 85 h 85"/>
                <a:gd name="T2" fmla="*/ 17 w 67"/>
                <a:gd name="T3" fmla="*/ 79 h 85"/>
                <a:gd name="T4" fmla="*/ 6 w 67"/>
                <a:gd name="T5" fmla="*/ 59 h 85"/>
                <a:gd name="T6" fmla="*/ 0 w 67"/>
                <a:gd name="T7" fmla="*/ 8 h 85"/>
                <a:gd name="T8" fmla="*/ 1 w 67"/>
                <a:gd name="T9" fmla="*/ 7 h 85"/>
                <a:gd name="T10" fmla="*/ 1 w 67"/>
                <a:gd name="T11" fmla="*/ 6 h 85"/>
                <a:gd name="T12" fmla="*/ 58 w 67"/>
                <a:gd name="T13" fmla="*/ 0 h 85"/>
                <a:gd name="T14" fmla="*/ 59 w 67"/>
                <a:gd name="T15" fmla="*/ 1 h 85"/>
                <a:gd name="T16" fmla="*/ 65 w 67"/>
                <a:gd name="T17" fmla="*/ 52 h 85"/>
                <a:gd name="T18" fmla="*/ 39 w 67"/>
                <a:gd name="T19" fmla="*/ 85 h 85"/>
                <a:gd name="T20" fmla="*/ 35 w 67"/>
                <a:gd name="T21" fmla="*/ 85 h 85"/>
                <a:gd name="T22" fmla="*/ 2 w 67"/>
                <a:gd name="T23" fmla="*/ 8 h 85"/>
                <a:gd name="T24" fmla="*/ 8 w 67"/>
                <a:gd name="T25" fmla="*/ 59 h 85"/>
                <a:gd name="T26" fmla="*/ 19 w 67"/>
                <a:gd name="T27" fmla="*/ 77 h 85"/>
                <a:gd name="T28" fmla="*/ 39 w 67"/>
                <a:gd name="T29" fmla="*/ 83 h 85"/>
                <a:gd name="T30" fmla="*/ 39 w 67"/>
                <a:gd name="T31" fmla="*/ 83 h 85"/>
                <a:gd name="T32" fmla="*/ 63 w 67"/>
                <a:gd name="T33" fmla="*/ 52 h 85"/>
                <a:gd name="T34" fmla="*/ 57 w 67"/>
                <a:gd name="T35" fmla="*/ 2 h 85"/>
                <a:gd name="T36" fmla="*/ 2 w 67"/>
                <a:gd name="T37" fmla="*/ 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85">
                  <a:moveTo>
                    <a:pt x="35" y="85"/>
                  </a:moveTo>
                  <a:cubicBezTo>
                    <a:pt x="29" y="85"/>
                    <a:pt x="23" y="83"/>
                    <a:pt x="17" y="79"/>
                  </a:cubicBezTo>
                  <a:cubicBezTo>
                    <a:pt x="11" y="74"/>
                    <a:pt x="7" y="67"/>
                    <a:pt x="6" y="5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9" y="0"/>
                    <a:pt x="59" y="1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7" y="68"/>
                    <a:pt x="55" y="83"/>
                    <a:pt x="39" y="85"/>
                  </a:cubicBezTo>
                  <a:cubicBezTo>
                    <a:pt x="38" y="85"/>
                    <a:pt x="37" y="85"/>
                    <a:pt x="35" y="85"/>
                  </a:cubicBezTo>
                  <a:close/>
                  <a:moveTo>
                    <a:pt x="2" y="8"/>
                  </a:moveTo>
                  <a:cubicBezTo>
                    <a:pt x="8" y="59"/>
                    <a:pt x="8" y="59"/>
                    <a:pt x="8" y="59"/>
                  </a:cubicBezTo>
                  <a:cubicBezTo>
                    <a:pt x="9" y="66"/>
                    <a:pt x="13" y="73"/>
                    <a:pt x="19" y="77"/>
                  </a:cubicBezTo>
                  <a:cubicBezTo>
                    <a:pt x="24" y="82"/>
                    <a:pt x="31" y="84"/>
                    <a:pt x="39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54" y="81"/>
                    <a:pt x="65" y="67"/>
                    <a:pt x="63" y="52"/>
                  </a:cubicBezTo>
                  <a:cubicBezTo>
                    <a:pt x="57" y="2"/>
                    <a:pt x="57" y="2"/>
                    <a:pt x="57" y="2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šḷiḍe"/>
            <p:cNvSpPr/>
            <p:nvPr/>
          </p:nvSpPr>
          <p:spPr bwMode="auto">
            <a:xfrm>
              <a:off x="5781676" y="4346575"/>
              <a:ext cx="30163" cy="34925"/>
            </a:xfrm>
            <a:custGeom>
              <a:avLst/>
              <a:gdLst>
                <a:gd name="T0" fmla="*/ 14 w 14"/>
                <a:gd name="T1" fmla="*/ 3 h 16"/>
                <a:gd name="T2" fmla="*/ 2 w 14"/>
                <a:gd name="T3" fmla="*/ 16 h 16"/>
                <a:gd name="T4" fmla="*/ 2 w 14"/>
                <a:gd name="T5" fmla="*/ 16 h 16"/>
                <a:gd name="T6" fmla="*/ 1 w 14"/>
                <a:gd name="T7" fmla="*/ 16 h 16"/>
                <a:gd name="T8" fmla="*/ 1 w 14"/>
                <a:gd name="T9" fmla="*/ 15 h 16"/>
                <a:gd name="T10" fmla="*/ 14 w 14"/>
                <a:gd name="T11" fmla="*/ 0 h 16"/>
                <a:gd name="T12" fmla="*/ 14 w 14"/>
                <a:gd name="T1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14" y="3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1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2"/>
                    <a:pt x="14" y="3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ŝľíḍê"/>
            <p:cNvSpPr/>
            <p:nvPr/>
          </p:nvSpPr>
          <p:spPr bwMode="auto">
            <a:xfrm>
              <a:off x="5434013" y="3978275"/>
              <a:ext cx="492125" cy="106363"/>
            </a:xfrm>
            <a:custGeom>
              <a:avLst/>
              <a:gdLst>
                <a:gd name="T0" fmla="*/ 221 w 221"/>
                <a:gd name="T1" fmla="*/ 2 h 48"/>
                <a:gd name="T2" fmla="*/ 103 w 221"/>
                <a:gd name="T3" fmla="*/ 31 h 48"/>
                <a:gd name="T4" fmla="*/ 0 w 221"/>
                <a:gd name="T5" fmla="*/ 14 h 48"/>
                <a:gd name="T6" fmla="*/ 1 w 221"/>
                <a:gd name="T7" fmla="*/ 12 h 48"/>
                <a:gd name="T8" fmla="*/ 220 w 221"/>
                <a:gd name="T9" fmla="*/ 0 h 48"/>
                <a:gd name="T10" fmla="*/ 221 w 221"/>
                <a:gd name="T1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48">
                  <a:moveTo>
                    <a:pt x="221" y="2"/>
                  </a:moveTo>
                  <a:cubicBezTo>
                    <a:pt x="181" y="24"/>
                    <a:pt x="140" y="31"/>
                    <a:pt x="103" y="31"/>
                  </a:cubicBezTo>
                  <a:cubicBezTo>
                    <a:pt x="58" y="31"/>
                    <a:pt x="20" y="20"/>
                    <a:pt x="0" y="14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36" y="23"/>
                    <a:pt x="133" y="48"/>
                    <a:pt x="220" y="0"/>
                  </a:cubicBezTo>
                  <a:cubicBezTo>
                    <a:pt x="221" y="0"/>
                    <a:pt x="221" y="1"/>
                    <a:pt x="221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şļîḋe"/>
            <p:cNvSpPr/>
            <p:nvPr/>
          </p:nvSpPr>
          <p:spPr bwMode="auto">
            <a:xfrm>
              <a:off x="5519738" y="3435350"/>
              <a:ext cx="36513" cy="144463"/>
            </a:xfrm>
            <a:custGeom>
              <a:avLst/>
              <a:gdLst>
                <a:gd name="T0" fmla="*/ 16 w 17"/>
                <a:gd name="T1" fmla="*/ 65 h 65"/>
                <a:gd name="T2" fmla="*/ 16 w 17"/>
                <a:gd name="T3" fmla="*/ 65 h 65"/>
                <a:gd name="T4" fmla="*/ 1 w 17"/>
                <a:gd name="T5" fmla="*/ 39 h 65"/>
                <a:gd name="T6" fmla="*/ 0 w 17"/>
                <a:gd name="T7" fmla="*/ 1 h 65"/>
                <a:gd name="T8" fmla="*/ 0 w 17"/>
                <a:gd name="T9" fmla="*/ 0 h 65"/>
                <a:gd name="T10" fmla="*/ 2 w 17"/>
                <a:gd name="T11" fmla="*/ 1 h 65"/>
                <a:gd name="T12" fmla="*/ 3 w 17"/>
                <a:gd name="T13" fmla="*/ 39 h 65"/>
                <a:gd name="T14" fmla="*/ 15 w 17"/>
                <a:gd name="T15" fmla="*/ 63 h 65"/>
                <a:gd name="T16" fmla="*/ 15 w 17"/>
                <a:gd name="T17" fmla="*/ 48 h 65"/>
                <a:gd name="T18" fmla="*/ 13 w 17"/>
                <a:gd name="T19" fmla="*/ 5 h 65"/>
                <a:gd name="T20" fmla="*/ 14 w 17"/>
                <a:gd name="T21" fmla="*/ 4 h 65"/>
                <a:gd name="T22" fmla="*/ 15 w 17"/>
                <a:gd name="T23" fmla="*/ 5 h 65"/>
                <a:gd name="T24" fmla="*/ 17 w 17"/>
                <a:gd name="T25" fmla="*/ 64 h 65"/>
                <a:gd name="T26" fmla="*/ 17 w 17"/>
                <a:gd name="T27" fmla="*/ 65 h 65"/>
                <a:gd name="T28" fmla="*/ 16 w 17"/>
                <a:gd name="T2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65">
                  <a:moveTo>
                    <a:pt x="16" y="65"/>
                  </a:moveTo>
                  <a:cubicBezTo>
                    <a:pt x="16" y="65"/>
                    <a:pt x="16" y="65"/>
                    <a:pt x="16" y="65"/>
                  </a:cubicBezTo>
                  <a:cubicBezTo>
                    <a:pt x="5" y="60"/>
                    <a:pt x="2" y="49"/>
                    <a:pt x="1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8"/>
                    <a:pt x="6" y="58"/>
                    <a:pt x="15" y="63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lnTo>
                    <a:pt x="1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işḷíḍê"/>
            <p:cNvSpPr/>
            <p:nvPr/>
          </p:nvSpPr>
          <p:spPr bwMode="auto">
            <a:xfrm>
              <a:off x="5549901" y="3475038"/>
              <a:ext cx="9525" cy="131763"/>
            </a:xfrm>
            <a:custGeom>
              <a:avLst/>
              <a:gdLst>
                <a:gd name="T0" fmla="*/ 3 w 4"/>
                <a:gd name="T1" fmla="*/ 59 h 59"/>
                <a:gd name="T2" fmla="*/ 2 w 4"/>
                <a:gd name="T3" fmla="*/ 58 h 59"/>
                <a:gd name="T4" fmla="*/ 0 w 4"/>
                <a:gd name="T5" fmla="*/ 1 h 59"/>
                <a:gd name="T6" fmla="*/ 1 w 4"/>
                <a:gd name="T7" fmla="*/ 0 h 59"/>
                <a:gd name="T8" fmla="*/ 2 w 4"/>
                <a:gd name="T9" fmla="*/ 1 h 59"/>
                <a:gd name="T10" fmla="*/ 4 w 4"/>
                <a:gd name="T11" fmla="*/ 58 h 59"/>
                <a:gd name="T12" fmla="*/ 3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3" y="59"/>
                  </a:moveTo>
                  <a:cubicBezTo>
                    <a:pt x="3" y="59"/>
                    <a:pt x="2" y="58"/>
                    <a:pt x="2" y="5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9"/>
                    <a:pt x="3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îşlíḑé"/>
            <p:cNvSpPr/>
            <p:nvPr/>
          </p:nvSpPr>
          <p:spPr bwMode="auto">
            <a:xfrm>
              <a:off x="7959726" y="2605088"/>
              <a:ext cx="387350" cy="936625"/>
            </a:xfrm>
            <a:custGeom>
              <a:avLst/>
              <a:gdLst>
                <a:gd name="T0" fmla="*/ 169 w 174"/>
                <a:gd name="T1" fmla="*/ 167 h 422"/>
                <a:gd name="T2" fmla="*/ 146 w 174"/>
                <a:gd name="T3" fmla="*/ 251 h 422"/>
                <a:gd name="T4" fmla="*/ 135 w 174"/>
                <a:gd name="T5" fmla="*/ 331 h 422"/>
                <a:gd name="T6" fmla="*/ 146 w 174"/>
                <a:gd name="T7" fmla="*/ 419 h 422"/>
                <a:gd name="T8" fmla="*/ 0 w 174"/>
                <a:gd name="T9" fmla="*/ 422 h 422"/>
                <a:gd name="T10" fmla="*/ 18 w 174"/>
                <a:gd name="T11" fmla="*/ 278 h 422"/>
                <a:gd name="T12" fmla="*/ 18 w 174"/>
                <a:gd name="T13" fmla="*/ 161 h 422"/>
                <a:gd name="T14" fmla="*/ 69 w 174"/>
                <a:gd name="T15" fmla="*/ 84 h 422"/>
                <a:gd name="T16" fmla="*/ 169 w 174"/>
                <a:gd name="T17" fmla="*/ 16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422">
                  <a:moveTo>
                    <a:pt x="169" y="167"/>
                  </a:moveTo>
                  <a:cubicBezTo>
                    <a:pt x="168" y="187"/>
                    <a:pt x="156" y="223"/>
                    <a:pt x="146" y="251"/>
                  </a:cubicBezTo>
                  <a:cubicBezTo>
                    <a:pt x="137" y="276"/>
                    <a:pt x="133" y="304"/>
                    <a:pt x="135" y="331"/>
                  </a:cubicBezTo>
                  <a:cubicBezTo>
                    <a:pt x="146" y="419"/>
                    <a:pt x="146" y="419"/>
                    <a:pt x="146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15" y="349"/>
                    <a:pt x="18" y="278"/>
                  </a:cubicBezTo>
                  <a:cubicBezTo>
                    <a:pt x="21" y="226"/>
                    <a:pt x="10" y="198"/>
                    <a:pt x="18" y="161"/>
                  </a:cubicBezTo>
                  <a:cubicBezTo>
                    <a:pt x="22" y="142"/>
                    <a:pt x="44" y="114"/>
                    <a:pt x="69" y="84"/>
                  </a:cubicBezTo>
                  <a:cubicBezTo>
                    <a:pt x="90" y="58"/>
                    <a:pt x="174" y="0"/>
                    <a:pt x="169" y="16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ḷïḋê"/>
            <p:cNvSpPr/>
            <p:nvPr/>
          </p:nvSpPr>
          <p:spPr bwMode="auto">
            <a:xfrm>
              <a:off x="8112126" y="2476500"/>
              <a:ext cx="147638" cy="257175"/>
            </a:xfrm>
            <a:custGeom>
              <a:avLst/>
              <a:gdLst>
                <a:gd name="T0" fmla="*/ 15 w 67"/>
                <a:gd name="T1" fmla="*/ 116 h 116"/>
                <a:gd name="T2" fmla="*/ 24 w 67"/>
                <a:gd name="T3" fmla="*/ 114 h 116"/>
                <a:gd name="T4" fmla="*/ 64 w 67"/>
                <a:gd name="T5" fmla="*/ 104 h 116"/>
                <a:gd name="T6" fmla="*/ 67 w 67"/>
                <a:gd name="T7" fmla="*/ 103 h 116"/>
                <a:gd name="T8" fmla="*/ 52 w 67"/>
                <a:gd name="T9" fmla="*/ 0 h 116"/>
                <a:gd name="T10" fmla="*/ 0 w 67"/>
                <a:gd name="T11" fmla="*/ 57 h 116"/>
                <a:gd name="T12" fmla="*/ 15 w 67"/>
                <a:gd name="T1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16">
                  <a:moveTo>
                    <a:pt x="15" y="116"/>
                  </a:moveTo>
                  <a:cubicBezTo>
                    <a:pt x="18" y="116"/>
                    <a:pt x="21" y="115"/>
                    <a:pt x="24" y="114"/>
                  </a:cubicBezTo>
                  <a:cubicBezTo>
                    <a:pt x="38" y="111"/>
                    <a:pt x="51" y="107"/>
                    <a:pt x="64" y="104"/>
                  </a:cubicBezTo>
                  <a:cubicBezTo>
                    <a:pt x="65" y="103"/>
                    <a:pt x="66" y="103"/>
                    <a:pt x="67" y="103"/>
                  </a:cubicBezTo>
                  <a:cubicBezTo>
                    <a:pt x="56" y="72"/>
                    <a:pt x="49" y="22"/>
                    <a:pt x="52" y="0"/>
                  </a:cubicBezTo>
                  <a:cubicBezTo>
                    <a:pt x="52" y="0"/>
                    <a:pt x="5" y="19"/>
                    <a:pt x="0" y="57"/>
                  </a:cubicBezTo>
                  <a:cubicBezTo>
                    <a:pt x="0" y="57"/>
                    <a:pt x="20" y="93"/>
                    <a:pt x="15" y="116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îṡ1ïḍè"/>
            <p:cNvSpPr/>
            <p:nvPr/>
          </p:nvSpPr>
          <p:spPr bwMode="auto">
            <a:xfrm>
              <a:off x="8134351" y="2560638"/>
              <a:ext cx="79375" cy="112713"/>
            </a:xfrm>
            <a:custGeom>
              <a:avLst/>
              <a:gdLst>
                <a:gd name="T0" fmla="*/ 24 w 36"/>
                <a:gd name="T1" fmla="*/ 4 h 51"/>
                <a:gd name="T2" fmla="*/ 0 w 36"/>
                <a:gd name="T3" fmla="*/ 40 h 51"/>
                <a:gd name="T4" fmla="*/ 3 w 36"/>
                <a:gd name="T5" fmla="*/ 51 h 51"/>
                <a:gd name="T6" fmla="*/ 24 w 36"/>
                <a:gd name="T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51">
                  <a:moveTo>
                    <a:pt x="24" y="4"/>
                  </a:moveTo>
                  <a:cubicBezTo>
                    <a:pt x="16" y="0"/>
                    <a:pt x="0" y="40"/>
                    <a:pt x="0" y="40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6" y="11"/>
                    <a:pt x="24" y="4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ṩļíde"/>
            <p:cNvSpPr/>
            <p:nvPr/>
          </p:nvSpPr>
          <p:spPr bwMode="auto">
            <a:xfrm>
              <a:off x="8035926" y="2238375"/>
              <a:ext cx="288925" cy="260350"/>
            </a:xfrm>
            <a:custGeom>
              <a:avLst/>
              <a:gdLst>
                <a:gd name="T0" fmla="*/ 115 w 130"/>
                <a:gd name="T1" fmla="*/ 70 h 117"/>
                <a:gd name="T2" fmla="*/ 117 w 130"/>
                <a:gd name="T3" fmla="*/ 94 h 117"/>
                <a:gd name="T4" fmla="*/ 44 w 130"/>
                <a:gd name="T5" fmla="*/ 107 h 117"/>
                <a:gd name="T6" fmla="*/ 6 w 130"/>
                <a:gd name="T7" fmla="*/ 67 h 117"/>
                <a:gd name="T8" fmla="*/ 10 w 130"/>
                <a:gd name="T9" fmla="*/ 32 h 117"/>
                <a:gd name="T10" fmla="*/ 87 w 130"/>
                <a:gd name="T11" fmla="*/ 11 h 117"/>
                <a:gd name="T12" fmla="*/ 115 w 130"/>
                <a:gd name="T13" fmla="*/ 7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17">
                  <a:moveTo>
                    <a:pt x="115" y="70"/>
                  </a:moveTo>
                  <a:cubicBezTo>
                    <a:pt x="111" y="80"/>
                    <a:pt x="124" y="88"/>
                    <a:pt x="117" y="94"/>
                  </a:cubicBezTo>
                  <a:cubicBezTo>
                    <a:pt x="98" y="111"/>
                    <a:pt x="70" y="117"/>
                    <a:pt x="44" y="107"/>
                  </a:cubicBezTo>
                  <a:cubicBezTo>
                    <a:pt x="26" y="99"/>
                    <a:pt x="12" y="85"/>
                    <a:pt x="6" y="67"/>
                  </a:cubicBezTo>
                  <a:cubicBezTo>
                    <a:pt x="0" y="52"/>
                    <a:pt x="3" y="49"/>
                    <a:pt x="10" y="32"/>
                  </a:cubicBezTo>
                  <a:cubicBezTo>
                    <a:pt x="19" y="11"/>
                    <a:pt x="59" y="0"/>
                    <a:pt x="87" y="11"/>
                  </a:cubicBezTo>
                  <a:cubicBezTo>
                    <a:pt x="122" y="25"/>
                    <a:pt x="130" y="35"/>
                    <a:pt x="115" y="70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šliḑé"/>
            <p:cNvSpPr/>
            <p:nvPr/>
          </p:nvSpPr>
          <p:spPr bwMode="auto">
            <a:xfrm>
              <a:off x="8037513" y="2306638"/>
              <a:ext cx="220663" cy="400050"/>
            </a:xfrm>
            <a:custGeom>
              <a:avLst/>
              <a:gdLst>
                <a:gd name="T0" fmla="*/ 99 w 99"/>
                <a:gd name="T1" fmla="*/ 75 h 180"/>
                <a:gd name="T2" fmla="*/ 22 w 99"/>
                <a:gd name="T3" fmla="*/ 149 h 180"/>
                <a:gd name="T4" fmla="*/ 9 w 99"/>
                <a:gd name="T5" fmla="*/ 127 h 180"/>
                <a:gd name="T6" fmla="*/ 8 w 99"/>
                <a:gd name="T7" fmla="*/ 121 h 180"/>
                <a:gd name="T8" fmla="*/ 4 w 99"/>
                <a:gd name="T9" fmla="*/ 27 h 180"/>
                <a:gd name="T10" fmla="*/ 99 w 99"/>
                <a:gd name="T1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80">
                  <a:moveTo>
                    <a:pt x="99" y="75"/>
                  </a:moveTo>
                  <a:cubicBezTo>
                    <a:pt x="99" y="75"/>
                    <a:pt x="61" y="180"/>
                    <a:pt x="22" y="149"/>
                  </a:cubicBezTo>
                  <a:cubicBezTo>
                    <a:pt x="16" y="144"/>
                    <a:pt x="12" y="136"/>
                    <a:pt x="9" y="127"/>
                  </a:cubicBezTo>
                  <a:cubicBezTo>
                    <a:pt x="9" y="125"/>
                    <a:pt x="8" y="123"/>
                    <a:pt x="8" y="121"/>
                  </a:cubicBezTo>
                  <a:cubicBezTo>
                    <a:pt x="0" y="86"/>
                    <a:pt x="4" y="27"/>
                    <a:pt x="4" y="27"/>
                  </a:cubicBezTo>
                  <a:cubicBezTo>
                    <a:pt x="25" y="0"/>
                    <a:pt x="99" y="75"/>
                    <a:pt x="99" y="75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ïšľïḍé"/>
            <p:cNvSpPr/>
            <p:nvPr/>
          </p:nvSpPr>
          <p:spPr bwMode="auto">
            <a:xfrm>
              <a:off x="8026401" y="2228850"/>
              <a:ext cx="325438" cy="269875"/>
            </a:xfrm>
            <a:custGeom>
              <a:avLst/>
              <a:gdLst>
                <a:gd name="T0" fmla="*/ 132 w 146"/>
                <a:gd name="T1" fmla="*/ 89 h 121"/>
                <a:gd name="T2" fmla="*/ 125 w 146"/>
                <a:gd name="T3" fmla="*/ 115 h 121"/>
                <a:gd name="T4" fmla="*/ 82 w 146"/>
                <a:gd name="T5" fmla="*/ 120 h 121"/>
                <a:gd name="T6" fmla="*/ 70 w 146"/>
                <a:gd name="T7" fmla="*/ 112 h 121"/>
                <a:gd name="T8" fmla="*/ 31 w 146"/>
                <a:gd name="T9" fmla="*/ 70 h 121"/>
                <a:gd name="T10" fmla="*/ 13 w 146"/>
                <a:gd name="T11" fmla="*/ 44 h 121"/>
                <a:gd name="T12" fmla="*/ 8 w 146"/>
                <a:gd name="T13" fmla="*/ 76 h 121"/>
                <a:gd name="T14" fmla="*/ 20 w 146"/>
                <a:gd name="T15" fmla="*/ 26 h 121"/>
                <a:gd name="T16" fmla="*/ 107 w 146"/>
                <a:gd name="T17" fmla="*/ 15 h 121"/>
                <a:gd name="T18" fmla="*/ 132 w 146"/>
                <a:gd name="T19" fmla="*/ 8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1">
                  <a:moveTo>
                    <a:pt x="132" y="89"/>
                  </a:moveTo>
                  <a:cubicBezTo>
                    <a:pt x="126" y="100"/>
                    <a:pt x="133" y="108"/>
                    <a:pt x="125" y="115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76" y="121"/>
                    <a:pt x="71" y="117"/>
                    <a:pt x="70" y="112"/>
                  </a:cubicBezTo>
                  <a:cubicBezTo>
                    <a:pt x="68" y="101"/>
                    <a:pt x="60" y="84"/>
                    <a:pt x="31" y="70"/>
                  </a:cubicBezTo>
                  <a:cubicBezTo>
                    <a:pt x="17" y="63"/>
                    <a:pt x="13" y="44"/>
                    <a:pt x="13" y="4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0" y="56"/>
                    <a:pt x="7" y="39"/>
                    <a:pt x="20" y="26"/>
                  </a:cubicBezTo>
                  <a:cubicBezTo>
                    <a:pt x="34" y="11"/>
                    <a:pt x="71" y="0"/>
                    <a:pt x="107" y="15"/>
                  </a:cubicBezTo>
                  <a:cubicBezTo>
                    <a:pt x="136" y="27"/>
                    <a:pt x="146" y="61"/>
                    <a:pt x="132" y="8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š1ïḑè"/>
            <p:cNvSpPr/>
            <p:nvPr/>
          </p:nvSpPr>
          <p:spPr bwMode="auto">
            <a:xfrm>
              <a:off x="6905626" y="2754313"/>
              <a:ext cx="415925" cy="590550"/>
            </a:xfrm>
            <a:custGeom>
              <a:avLst/>
              <a:gdLst>
                <a:gd name="T0" fmla="*/ 187 w 187"/>
                <a:gd name="T1" fmla="*/ 109 h 266"/>
                <a:gd name="T2" fmla="*/ 81 w 187"/>
                <a:gd name="T3" fmla="*/ 243 h 266"/>
                <a:gd name="T4" fmla="*/ 61 w 187"/>
                <a:gd name="T5" fmla="*/ 225 h 266"/>
                <a:gd name="T6" fmla="*/ 61 w 187"/>
                <a:gd name="T7" fmla="*/ 225 h 266"/>
                <a:gd name="T8" fmla="*/ 61 w 187"/>
                <a:gd name="T9" fmla="*/ 225 h 266"/>
                <a:gd name="T10" fmla="*/ 36 w 187"/>
                <a:gd name="T11" fmla="*/ 172 h 266"/>
                <a:gd name="T12" fmla="*/ 27 w 187"/>
                <a:gd name="T13" fmla="*/ 156 h 266"/>
                <a:gd name="T14" fmla="*/ 9 w 187"/>
                <a:gd name="T15" fmla="*/ 32 h 266"/>
                <a:gd name="T16" fmla="*/ 48 w 187"/>
                <a:gd name="T17" fmla="*/ 10 h 266"/>
                <a:gd name="T18" fmla="*/ 58 w 187"/>
                <a:gd name="T19" fmla="*/ 3 h 266"/>
                <a:gd name="T20" fmla="*/ 96 w 187"/>
                <a:gd name="T21" fmla="*/ 142 h 266"/>
                <a:gd name="T22" fmla="*/ 97 w 187"/>
                <a:gd name="T23" fmla="*/ 144 h 266"/>
                <a:gd name="T24" fmla="*/ 97 w 187"/>
                <a:gd name="T25" fmla="*/ 146 h 266"/>
                <a:gd name="T26" fmla="*/ 97 w 187"/>
                <a:gd name="T27" fmla="*/ 147 h 266"/>
                <a:gd name="T28" fmla="*/ 97 w 187"/>
                <a:gd name="T29" fmla="*/ 147 h 266"/>
                <a:gd name="T30" fmla="*/ 98 w 187"/>
                <a:gd name="T31" fmla="*/ 147 h 266"/>
                <a:gd name="T32" fmla="*/ 100 w 187"/>
                <a:gd name="T33" fmla="*/ 143 h 266"/>
                <a:gd name="T34" fmla="*/ 101 w 187"/>
                <a:gd name="T35" fmla="*/ 140 h 266"/>
                <a:gd name="T36" fmla="*/ 135 w 187"/>
                <a:gd name="T37" fmla="*/ 76 h 266"/>
                <a:gd name="T38" fmla="*/ 135 w 187"/>
                <a:gd name="T39" fmla="*/ 76 h 266"/>
                <a:gd name="T40" fmla="*/ 144 w 187"/>
                <a:gd name="T41" fmla="*/ 84 h 266"/>
                <a:gd name="T42" fmla="*/ 164 w 187"/>
                <a:gd name="T43" fmla="*/ 99 h 266"/>
                <a:gd name="T44" fmla="*/ 174 w 187"/>
                <a:gd name="T45" fmla="*/ 104 h 266"/>
                <a:gd name="T46" fmla="*/ 187 w 187"/>
                <a:gd name="T47" fmla="*/ 109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7" h="266">
                  <a:moveTo>
                    <a:pt x="187" y="109"/>
                  </a:moveTo>
                  <a:cubicBezTo>
                    <a:pt x="187" y="109"/>
                    <a:pt x="121" y="266"/>
                    <a:pt x="81" y="243"/>
                  </a:cubicBezTo>
                  <a:cubicBezTo>
                    <a:pt x="74" y="239"/>
                    <a:pt x="66" y="235"/>
                    <a:pt x="61" y="225"/>
                  </a:cubicBezTo>
                  <a:cubicBezTo>
                    <a:pt x="61" y="225"/>
                    <a:pt x="61" y="225"/>
                    <a:pt x="61" y="225"/>
                  </a:cubicBezTo>
                  <a:cubicBezTo>
                    <a:pt x="61" y="225"/>
                    <a:pt x="61" y="225"/>
                    <a:pt x="61" y="225"/>
                  </a:cubicBezTo>
                  <a:cubicBezTo>
                    <a:pt x="56" y="219"/>
                    <a:pt x="38" y="174"/>
                    <a:pt x="36" y="172"/>
                  </a:cubicBezTo>
                  <a:cubicBezTo>
                    <a:pt x="33" y="166"/>
                    <a:pt x="30" y="162"/>
                    <a:pt x="27" y="156"/>
                  </a:cubicBezTo>
                  <a:cubicBezTo>
                    <a:pt x="0" y="100"/>
                    <a:pt x="9" y="32"/>
                    <a:pt x="9" y="3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6" y="0"/>
                    <a:pt x="58" y="3"/>
                  </a:cubicBezTo>
                  <a:cubicBezTo>
                    <a:pt x="77" y="28"/>
                    <a:pt x="96" y="142"/>
                    <a:pt x="96" y="142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97" y="146"/>
                    <a:pt x="97" y="146"/>
                    <a:pt x="97" y="146"/>
                  </a:cubicBezTo>
                  <a:cubicBezTo>
                    <a:pt x="97" y="147"/>
                    <a:pt x="97" y="147"/>
                    <a:pt x="97" y="147"/>
                  </a:cubicBezTo>
                  <a:cubicBezTo>
                    <a:pt x="97" y="147"/>
                    <a:pt x="97" y="147"/>
                    <a:pt x="97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1" y="140"/>
                    <a:pt x="101" y="140"/>
                    <a:pt x="101" y="140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5" y="76"/>
                    <a:pt x="139" y="80"/>
                    <a:pt x="144" y="84"/>
                  </a:cubicBezTo>
                  <a:cubicBezTo>
                    <a:pt x="149" y="89"/>
                    <a:pt x="157" y="95"/>
                    <a:pt x="164" y="99"/>
                  </a:cubicBezTo>
                  <a:cubicBezTo>
                    <a:pt x="168" y="101"/>
                    <a:pt x="171" y="103"/>
                    <a:pt x="174" y="104"/>
                  </a:cubicBezTo>
                  <a:cubicBezTo>
                    <a:pt x="182" y="108"/>
                    <a:pt x="187" y="109"/>
                    <a:pt x="187" y="109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ïśḷïdê"/>
            <p:cNvSpPr/>
            <p:nvPr/>
          </p:nvSpPr>
          <p:spPr bwMode="auto">
            <a:xfrm>
              <a:off x="6659563" y="3452813"/>
              <a:ext cx="217488" cy="60325"/>
            </a:xfrm>
            <a:custGeom>
              <a:avLst/>
              <a:gdLst>
                <a:gd name="T0" fmla="*/ 136 w 137"/>
                <a:gd name="T1" fmla="*/ 38 h 38"/>
                <a:gd name="T2" fmla="*/ 0 w 137"/>
                <a:gd name="T3" fmla="*/ 31 h 38"/>
                <a:gd name="T4" fmla="*/ 0 w 137"/>
                <a:gd name="T5" fmla="*/ 0 h 38"/>
                <a:gd name="T6" fmla="*/ 137 w 137"/>
                <a:gd name="T7" fmla="*/ 6 h 38"/>
                <a:gd name="T8" fmla="*/ 136 w 13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38">
                  <a:moveTo>
                    <a:pt x="136" y="38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137" y="6"/>
                  </a:lnTo>
                  <a:lnTo>
                    <a:pt x="136" y="38"/>
                  </a:lnTo>
                  <a:close/>
                </a:path>
              </a:pathLst>
            </a:custGeom>
            <a:solidFill>
              <a:srgbClr val="9A6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śļíḑê"/>
            <p:cNvSpPr/>
            <p:nvPr/>
          </p:nvSpPr>
          <p:spPr bwMode="auto">
            <a:xfrm>
              <a:off x="6691313" y="2384425"/>
              <a:ext cx="174625" cy="273050"/>
            </a:xfrm>
            <a:custGeom>
              <a:avLst/>
              <a:gdLst>
                <a:gd name="T0" fmla="*/ 12 w 79"/>
                <a:gd name="T1" fmla="*/ 13 h 123"/>
                <a:gd name="T2" fmla="*/ 0 w 79"/>
                <a:gd name="T3" fmla="*/ 121 h 123"/>
                <a:gd name="T4" fmla="*/ 76 w 79"/>
                <a:gd name="T5" fmla="*/ 123 h 123"/>
                <a:gd name="T6" fmla="*/ 79 w 79"/>
                <a:gd name="T7" fmla="*/ 47 h 123"/>
                <a:gd name="T8" fmla="*/ 12 w 79"/>
                <a:gd name="T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3">
                  <a:moveTo>
                    <a:pt x="12" y="13"/>
                  </a:moveTo>
                  <a:cubicBezTo>
                    <a:pt x="22" y="48"/>
                    <a:pt x="15" y="121"/>
                    <a:pt x="0" y="121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61" y="89"/>
                    <a:pt x="79" y="47"/>
                  </a:cubicBezTo>
                  <a:cubicBezTo>
                    <a:pt x="79" y="47"/>
                    <a:pt x="8" y="0"/>
                    <a:pt x="12" y="13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$ḻiďé"/>
            <p:cNvSpPr/>
            <p:nvPr/>
          </p:nvSpPr>
          <p:spPr bwMode="auto">
            <a:xfrm>
              <a:off x="6505576" y="2654300"/>
              <a:ext cx="476250" cy="809625"/>
            </a:xfrm>
            <a:custGeom>
              <a:avLst/>
              <a:gdLst>
                <a:gd name="T0" fmla="*/ 117 w 300"/>
                <a:gd name="T1" fmla="*/ 0 h 510"/>
                <a:gd name="T2" fmla="*/ 0 w 300"/>
                <a:gd name="T3" fmla="*/ 79 h 510"/>
                <a:gd name="T4" fmla="*/ 31 w 300"/>
                <a:gd name="T5" fmla="*/ 502 h 510"/>
                <a:gd name="T6" fmla="*/ 292 w 300"/>
                <a:gd name="T7" fmla="*/ 510 h 510"/>
                <a:gd name="T8" fmla="*/ 300 w 300"/>
                <a:gd name="T9" fmla="*/ 93 h 510"/>
                <a:gd name="T10" fmla="*/ 223 w 300"/>
                <a:gd name="T11" fmla="*/ 2 h 510"/>
                <a:gd name="T12" fmla="*/ 117 w 300"/>
                <a:gd name="T1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510">
                  <a:moveTo>
                    <a:pt x="117" y="0"/>
                  </a:moveTo>
                  <a:lnTo>
                    <a:pt x="0" y="79"/>
                  </a:lnTo>
                  <a:lnTo>
                    <a:pt x="31" y="502"/>
                  </a:lnTo>
                  <a:lnTo>
                    <a:pt x="292" y="510"/>
                  </a:lnTo>
                  <a:lnTo>
                    <a:pt x="300" y="93"/>
                  </a:lnTo>
                  <a:lnTo>
                    <a:pt x="223" y="2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ṧľidè"/>
            <p:cNvSpPr/>
            <p:nvPr/>
          </p:nvSpPr>
          <p:spPr bwMode="auto">
            <a:xfrm>
              <a:off x="6505576" y="2654300"/>
              <a:ext cx="476250" cy="809625"/>
            </a:xfrm>
            <a:custGeom>
              <a:avLst/>
              <a:gdLst>
                <a:gd name="T0" fmla="*/ 117 w 300"/>
                <a:gd name="T1" fmla="*/ 0 h 510"/>
                <a:gd name="T2" fmla="*/ 0 w 300"/>
                <a:gd name="T3" fmla="*/ 79 h 510"/>
                <a:gd name="T4" fmla="*/ 31 w 300"/>
                <a:gd name="T5" fmla="*/ 502 h 510"/>
                <a:gd name="T6" fmla="*/ 292 w 300"/>
                <a:gd name="T7" fmla="*/ 510 h 510"/>
                <a:gd name="T8" fmla="*/ 300 w 300"/>
                <a:gd name="T9" fmla="*/ 93 h 510"/>
                <a:gd name="T10" fmla="*/ 223 w 300"/>
                <a:gd name="T11" fmla="*/ 2 h 510"/>
                <a:gd name="T12" fmla="*/ 117 w 300"/>
                <a:gd name="T1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510">
                  <a:moveTo>
                    <a:pt x="117" y="0"/>
                  </a:moveTo>
                  <a:lnTo>
                    <a:pt x="0" y="79"/>
                  </a:lnTo>
                  <a:lnTo>
                    <a:pt x="31" y="502"/>
                  </a:lnTo>
                  <a:lnTo>
                    <a:pt x="292" y="510"/>
                  </a:lnTo>
                  <a:lnTo>
                    <a:pt x="300" y="93"/>
                  </a:lnTo>
                  <a:lnTo>
                    <a:pt x="223" y="2"/>
                  </a:lnTo>
                  <a:lnTo>
                    <a:pt x="1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ŝḻîďé"/>
            <p:cNvSpPr/>
            <p:nvPr/>
          </p:nvSpPr>
          <p:spPr bwMode="auto">
            <a:xfrm>
              <a:off x="6469063" y="2654300"/>
              <a:ext cx="222250" cy="1120775"/>
            </a:xfrm>
            <a:custGeom>
              <a:avLst/>
              <a:gdLst>
                <a:gd name="T0" fmla="*/ 140 w 140"/>
                <a:gd name="T1" fmla="*/ 0 h 706"/>
                <a:gd name="T2" fmla="*/ 138 w 140"/>
                <a:gd name="T3" fmla="*/ 706 h 706"/>
                <a:gd name="T4" fmla="*/ 0 w 140"/>
                <a:gd name="T5" fmla="*/ 706 h 706"/>
                <a:gd name="T6" fmla="*/ 18 w 140"/>
                <a:gd name="T7" fmla="*/ 449 h 706"/>
                <a:gd name="T8" fmla="*/ 22 w 140"/>
                <a:gd name="T9" fmla="*/ 410 h 706"/>
                <a:gd name="T10" fmla="*/ 23 w 140"/>
                <a:gd name="T11" fmla="*/ 400 h 706"/>
                <a:gd name="T12" fmla="*/ 23 w 140"/>
                <a:gd name="T13" fmla="*/ 396 h 706"/>
                <a:gd name="T14" fmla="*/ 28 w 140"/>
                <a:gd name="T15" fmla="*/ 355 h 706"/>
                <a:gd name="T16" fmla="*/ 25 w 140"/>
                <a:gd name="T17" fmla="*/ 309 h 706"/>
                <a:gd name="T18" fmla="*/ 22 w 140"/>
                <a:gd name="T19" fmla="*/ 256 h 706"/>
                <a:gd name="T20" fmla="*/ 19 w 140"/>
                <a:gd name="T21" fmla="*/ 216 h 706"/>
                <a:gd name="T22" fmla="*/ 11 w 140"/>
                <a:gd name="T23" fmla="*/ 65 h 706"/>
                <a:gd name="T24" fmla="*/ 140 w 140"/>
                <a:gd name="T25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706">
                  <a:moveTo>
                    <a:pt x="140" y="0"/>
                  </a:moveTo>
                  <a:lnTo>
                    <a:pt x="138" y="706"/>
                  </a:lnTo>
                  <a:lnTo>
                    <a:pt x="0" y="706"/>
                  </a:lnTo>
                  <a:lnTo>
                    <a:pt x="18" y="449"/>
                  </a:lnTo>
                  <a:lnTo>
                    <a:pt x="22" y="410"/>
                  </a:lnTo>
                  <a:lnTo>
                    <a:pt x="23" y="400"/>
                  </a:lnTo>
                  <a:lnTo>
                    <a:pt x="23" y="396"/>
                  </a:lnTo>
                  <a:lnTo>
                    <a:pt x="28" y="355"/>
                  </a:lnTo>
                  <a:lnTo>
                    <a:pt x="25" y="309"/>
                  </a:lnTo>
                  <a:lnTo>
                    <a:pt x="22" y="256"/>
                  </a:lnTo>
                  <a:lnTo>
                    <a:pt x="19" y="216"/>
                  </a:lnTo>
                  <a:lnTo>
                    <a:pt x="11" y="6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išḻíḍé"/>
            <p:cNvSpPr/>
            <p:nvPr/>
          </p:nvSpPr>
          <p:spPr bwMode="auto">
            <a:xfrm>
              <a:off x="6824663" y="2657475"/>
              <a:ext cx="211138" cy="1117600"/>
            </a:xfrm>
            <a:custGeom>
              <a:avLst/>
              <a:gdLst>
                <a:gd name="T0" fmla="*/ 105 w 133"/>
                <a:gd name="T1" fmla="*/ 308 h 704"/>
                <a:gd name="T2" fmla="*/ 102 w 133"/>
                <a:gd name="T3" fmla="*/ 363 h 704"/>
                <a:gd name="T4" fmla="*/ 133 w 133"/>
                <a:gd name="T5" fmla="*/ 702 h 704"/>
                <a:gd name="T6" fmla="*/ 0 w 133"/>
                <a:gd name="T7" fmla="*/ 704 h 704"/>
                <a:gd name="T8" fmla="*/ 22 w 133"/>
                <a:gd name="T9" fmla="*/ 0 h 704"/>
                <a:gd name="T10" fmla="*/ 133 w 133"/>
                <a:gd name="T11" fmla="*/ 65 h 704"/>
                <a:gd name="T12" fmla="*/ 105 w 133"/>
                <a:gd name="T13" fmla="*/ 308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704">
                  <a:moveTo>
                    <a:pt x="105" y="308"/>
                  </a:moveTo>
                  <a:lnTo>
                    <a:pt x="102" y="363"/>
                  </a:lnTo>
                  <a:lnTo>
                    <a:pt x="133" y="702"/>
                  </a:lnTo>
                  <a:lnTo>
                    <a:pt x="0" y="704"/>
                  </a:lnTo>
                  <a:lnTo>
                    <a:pt x="22" y="0"/>
                  </a:lnTo>
                  <a:lnTo>
                    <a:pt x="133" y="65"/>
                  </a:lnTo>
                  <a:lnTo>
                    <a:pt x="105" y="308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ŝḻíďè"/>
            <p:cNvSpPr/>
            <p:nvPr/>
          </p:nvSpPr>
          <p:spPr bwMode="auto">
            <a:xfrm>
              <a:off x="6713538" y="2744788"/>
              <a:ext cx="101600" cy="593725"/>
            </a:xfrm>
            <a:custGeom>
              <a:avLst/>
              <a:gdLst>
                <a:gd name="T0" fmla="*/ 56 w 64"/>
                <a:gd name="T1" fmla="*/ 1 h 374"/>
                <a:gd name="T2" fmla="*/ 64 w 64"/>
                <a:gd name="T3" fmla="*/ 340 h 374"/>
                <a:gd name="T4" fmla="*/ 32 w 64"/>
                <a:gd name="T5" fmla="*/ 374 h 374"/>
                <a:gd name="T6" fmla="*/ 0 w 64"/>
                <a:gd name="T7" fmla="*/ 336 h 374"/>
                <a:gd name="T8" fmla="*/ 26 w 64"/>
                <a:gd name="T9" fmla="*/ 0 h 374"/>
                <a:gd name="T10" fmla="*/ 56 w 64"/>
                <a:gd name="T11" fmla="*/ 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74">
                  <a:moveTo>
                    <a:pt x="56" y="1"/>
                  </a:moveTo>
                  <a:lnTo>
                    <a:pt x="64" y="340"/>
                  </a:lnTo>
                  <a:lnTo>
                    <a:pt x="32" y="374"/>
                  </a:lnTo>
                  <a:lnTo>
                    <a:pt x="0" y="336"/>
                  </a:lnTo>
                  <a:lnTo>
                    <a:pt x="26" y="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ṩlíḓè"/>
            <p:cNvSpPr/>
            <p:nvPr/>
          </p:nvSpPr>
          <p:spPr bwMode="auto">
            <a:xfrm>
              <a:off x="6713538" y="2744788"/>
              <a:ext cx="101600" cy="593725"/>
            </a:xfrm>
            <a:custGeom>
              <a:avLst/>
              <a:gdLst>
                <a:gd name="T0" fmla="*/ 56 w 64"/>
                <a:gd name="T1" fmla="*/ 1 h 374"/>
                <a:gd name="T2" fmla="*/ 64 w 64"/>
                <a:gd name="T3" fmla="*/ 340 h 374"/>
                <a:gd name="T4" fmla="*/ 32 w 64"/>
                <a:gd name="T5" fmla="*/ 374 h 374"/>
                <a:gd name="T6" fmla="*/ 0 w 64"/>
                <a:gd name="T7" fmla="*/ 336 h 374"/>
                <a:gd name="T8" fmla="*/ 26 w 64"/>
                <a:gd name="T9" fmla="*/ 0 h 374"/>
                <a:gd name="T10" fmla="*/ 56 w 64"/>
                <a:gd name="T11" fmla="*/ 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74">
                  <a:moveTo>
                    <a:pt x="56" y="1"/>
                  </a:moveTo>
                  <a:lnTo>
                    <a:pt x="64" y="340"/>
                  </a:lnTo>
                  <a:lnTo>
                    <a:pt x="32" y="374"/>
                  </a:lnTo>
                  <a:lnTo>
                    <a:pt x="0" y="336"/>
                  </a:lnTo>
                  <a:lnTo>
                    <a:pt x="26" y="0"/>
                  </a:lnTo>
                  <a:lnTo>
                    <a:pt x="56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îṧḻíḑé"/>
            <p:cNvSpPr/>
            <p:nvPr/>
          </p:nvSpPr>
          <p:spPr bwMode="auto">
            <a:xfrm>
              <a:off x="6777038" y="2498725"/>
              <a:ext cx="73025" cy="73025"/>
            </a:xfrm>
            <a:custGeom>
              <a:avLst/>
              <a:gdLst>
                <a:gd name="T0" fmla="*/ 33 w 33"/>
                <a:gd name="T1" fmla="*/ 21 h 33"/>
                <a:gd name="T2" fmla="*/ 4 w 33"/>
                <a:gd name="T3" fmla="*/ 7 h 33"/>
                <a:gd name="T4" fmla="*/ 31 w 33"/>
                <a:gd name="T5" fmla="*/ 33 h 33"/>
                <a:gd name="T6" fmla="*/ 33 w 33"/>
                <a:gd name="T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33" y="21"/>
                  </a:moveTo>
                  <a:cubicBezTo>
                    <a:pt x="33" y="21"/>
                    <a:pt x="7" y="0"/>
                    <a:pt x="4" y="7"/>
                  </a:cubicBezTo>
                  <a:cubicBezTo>
                    <a:pt x="0" y="21"/>
                    <a:pt x="31" y="33"/>
                    <a:pt x="31" y="33"/>
                  </a:cubicBezTo>
                  <a:lnTo>
                    <a:pt x="33" y="21"/>
                  </a:ln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ṧliḍè"/>
            <p:cNvSpPr/>
            <p:nvPr/>
          </p:nvSpPr>
          <p:spPr bwMode="auto">
            <a:xfrm>
              <a:off x="6705601" y="2178050"/>
              <a:ext cx="230188" cy="371475"/>
            </a:xfrm>
            <a:custGeom>
              <a:avLst/>
              <a:gdLst>
                <a:gd name="T0" fmla="*/ 0 w 103"/>
                <a:gd name="T1" fmla="*/ 87 h 167"/>
                <a:gd name="T2" fmla="*/ 32 w 103"/>
                <a:gd name="T3" fmla="*/ 156 h 167"/>
                <a:gd name="T4" fmla="*/ 43 w 103"/>
                <a:gd name="T5" fmla="*/ 164 h 167"/>
                <a:gd name="T6" fmla="*/ 64 w 103"/>
                <a:gd name="T7" fmla="*/ 167 h 167"/>
                <a:gd name="T8" fmla="*/ 84 w 103"/>
                <a:gd name="T9" fmla="*/ 167 h 167"/>
                <a:gd name="T10" fmla="*/ 93 w 103"/>
                <a:gd name="T11" fmla="*/ 157 h 167"/>
                <a:gd name="T12" fmla="*/ 99 w 103"/>
                <a:gd name="T13" fmla="*/ 86 h 167"/>
                <a:gd name="T14" fmla="*/ 101 w 103"/>
                <a:gd name="T15" fmla="*/ 57 h 167"/>
                <a:gd name="T16" fmla="*/ 45 w 103"/>
                <a:gd name="T17" fmla="*/ 0 h 167"/>
                <a:gd name="T18" fmla="*/ 0 w 103"/>
                <a:gd name="T19" fmla="*/ 8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67">
                  <a:moveTo>
                    <a:pt x="0" y="87"/>
                  </a:moveTo>
                  <a:cubicBezTo>
                    <a:pt x="0" y="119"/>
                    <a:pt x="19" y="143"/>
                    <a:pt x="32" y="156"/>
                  </a:cubicBezTo>
                  <a:cubicBezTo>
                    <a:pt x="36" y="160"/>
                    <a:pt x="38" y="162"/>
                    <a:pt x="43" y="164"/>
                  </a:cubicBezTo>
                  <a:cubicBezTo>
                    <a:pt x="50" y="166"/>
                    <a:pt x="57" y="167"/>
                    <a:pt x="64" y="167"/>
                  </a:cubicBezTo>
                  <a:cubicBezTo>
                    <a:pt x="84" y="167"/>
                    <a:pt x="84" y="167"/>
                    <a:pt x="84" y="167"/>
                  </a:cubicBezTo>
                  <a:cubicBezTo>
                    <a:pt x="89" y="167"/>
                    <a:pt x="92" y="162"/>
                    <a:pt x="93" y="157"/>
                  </a:cubicBezTo>
                  <a:cubicBezTo>
                    <a:pt x="95" y="142"/>
                    <a:pt x="98" y="112"/>
                    <a:pt x="99" y="86"/>
                  </a:cubicBezTo>
                  <a:cubicBezTo>
                    <a:pt x="99" y="76"/>
                    <a:pt x="103" y="66"/>
                    <a:pt x="101" y="57"/>
                  </a:cubicBezTo>
                  <a:cubicBezTo>
                    <a:pt x="93" y="24"/>
                    <a:pt x="68" y="1"/>
                    <a:pt x="45" y="0"/>
                  </a:cubicBezTo>
                  <a:cubicBezTo>
                    <a:pt x="15" y="0"/>
                    <a:pt x="1" y="40"/>
                    <a:pt x="0" y="87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iŝliḋé"/>
            <p:cNvSpPr/>
            <p:nvPr/>
          </p:nvSpPr>
          <p:spPr bwMode="auto">
            <a:xfrm>
              <a:off x="6894513" y="2343150"/>
              <a:ext cx="58738" cy="100013"/>
            </a:xfrm>
            <a:custGeom>
              <a:avLst/>
              <a:gdLst>
                <a:gd name="T0" fmla="*/ 13 w 26"/>
                <a:gd name="T1" fmla="*/ 0 h 45"/>
                <a:gd name="T2" fmla="*/ 19 w 26"/>
                <a:gd name="T3" fmla="*/ 24 h 45"/>
                <a:gd name="T4" fmla="*/ 25 w 26"/>
                <a:gd name="T5" fmla="*/ 38 h 45"/>
                <a:gd name="T6" fmla="*/ 23 w 26"/>
                <a:gd name="T7" fmla="*/ 43 h 45"/>
                <a:gd name="T8" fmla="*/ 0 w 26"/>
                <a:gd name="T9" fmla="*/ 45 h 45"/>
                <a:gd name="T10" fmla="*/ 13 w 26"/>
                <a:gd name="T1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45">
                  <a:moveTo>
                    <a:pt x="13" y="0"/>
                  </a:moveTo>
                  <a:cubicBezTo>
                    <a:pt x="13" y="0"/>
                    <a:pt x="17" y="18"/>
                    <a:pt x="19" y="24"/>
                  </a:cubicBezTo>
                  <a:cubicBezTo>
                    <a:pt x="21" y="30"/>
                    <a:pt x="23" y="35"/>
                    <a:pt x="25" y="38"/>
                  </a:cubicBezTo>
                  <a:cubicBezTo>
                    <a:pt x="26" y="40"/>
                    <a:pt x="25" y="42"/>
                    <a:pt x="23" y="43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işḷíḓe"/>
            <p:cNvSpPr/>
            <p:nvPr/>
          </p:nvSpPr>
          <p:spPr bwMode="auto">
            <a:xfrm>
              <a:off x="6813551" y="2332038"/>
              <a:ext cx="92075" cy="28575"/>
            </a:xfrm>
            <a:custGeom>
              <a:avLst/>
              <a:gdLst>
                <a:gd name="T0" fmla="*/ 2 w 42"/>
                <a:gd name="T1" fmla="*/ 10 h 13"/>
                <a:gd name="T2" fmla="*/ 27 w 42"/>
                <a:gd name="T3" fmla="*/ 0 h 13"/>
                <a:gd name="T4" fmla="*/ 40 w 42"/>
                <a:gd name="T5" fmla="*/ 5 h 13"/>
                <a:gd name="T6" fmla="*/ 33 w 42"/>
                <a:gd name="T7" fmla="*/ 10 h 13"/>
                <a:gd name="T8" fmla="*/ 2 w 42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3">
                  <a:moveTo>
                    <a:pt x="2" y="10"/>
                  </a:moveTo>
                  <a:cubicBezTo>
                    <a:pt x="0" y="10"/>
                    <a:pt x="8" y="0"/>
                    <a:pt x="27" y="0"/>
                  </a:cubicBezTo>
                  <a:cubicBezTo>
                    <a:pt x="32" y="0"/>
                    <a:pt x="37" y="1"/>
                    <a:pt x="40" y="5"/>
                  </a:cubicBezTo>
                  <a:cubicBezTo>
                    <a:pt x="42" y="8"/>
                    <a:pt x="40" y="13"/>
                    <a:pt x="33" y="10"/>
                  </a:cubicBezTo>
                  <a:cubicBezTo>
                    <a:pt x="26" y="7"/>
                    <a:pt x="13" y="5"/>
                    <a:pt x="2" y="1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Sḻidé"/>
            <p:cNvSpPr/>
            <p:nvPr/>
          </p:nvSpPr>
          <p:spPr bwMode="auto">
            <a:xfrm>
              <a:off x="6669088" y="2166938"/>
              <a:ext cx="236538" cy="212725"/>
            </a:xfrm>
            <a:custGeom>
              <a:avLst/>
              <a:gdLst>
                <a:gd name="T0" fmla="*/ 17 w 107"/>
                <a:gd name="T1" fmla="*/ 96 h 96"/>
                <a:gd name="T2" fmla="*/ 107 w 107"/>
                <a:gd name="T3" fmla="*/ 44 h 96"/>
                <a:gd name="T4" fmla="*/ 102 w 107"/>
                <a:gd name="T5" fmla="*/ 16 h 96"/>
                <a:gd name="T6" fmla="*/ 87 w 107"/>
                <a:gd name="T7" fmla="*/ 8 h 96"/>
                <a:gd name="T8" fmla="*/ 15 w 107"/>
                <a:gd name="T9" fmla="*/ 14 h 96"/>
                <a:gd name="T10" fmla="*/ 0 w 107"/>
                <a:gd name="T11" fmla="*/ 44 h 96"/>
                <a:gd name="T12" fmla="*/ 17 w 107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6">
                  <a:moveTo>
                    <a:pt x="17" y="96"/>
                  </a:moveTo>
                  <a:cubicBezTo>
                    <a:pt x="17" y="96"/>
                    <a:pt x="49" y="14"/>
                    <a:pt x="107" y="44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62" y="2"/>
                    <a:pt x="37" y="0"/>
                    <a:pt x="15" y="1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17" y="9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išḻîďe"/>
            <p:cNvSpPr/>
            <p:nvPr/>
          </p:nvSpPr>
          <p:spPr bwMode="auto">
            <a:xfrm>
              <a:off x="6710363" y="2165350"/>
              <a:ext cx="230188" cy="157163"/>
            </a:xfrm>
            <a:custGeom>
              <a:avLst/>
              <a:gdLst>
                <a:gd name="T0" fmla="*/ 13 w 103"/>
                <a:gd name="T1" fmla="*/ 58 h 71"/>
                <a:gd name="T2" fmla="*/ 94 w 103"/>
                <a:gd name="T3" fmla="*/ 49 h 71"/>
                <a:gd name="T4" fmla="*/ 73 w 103"/>
                <a:gd name="T5" fmla="*/ 6 h 71"/>
                <a:gd name="T6" fmla="*/ 50 w 103"/>
                <a:gd name="T7" fmla="*/ 4 h 71"/>
                <a:gd name="T8" fmla="*/ 13 w 103"/>
                <a:gd name="T9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1">
                  <a:moveTo>
                    <a:pt x="13" y="58"/>
                  </a:moveTo>
                  <a:cubicBezTo>
                    <a:pt x="46" y="26"/>
                    <a:pt x="86" y="46"/>
                    <a:pt x="94" y="49"/>
                  </a:cubicBezTo>
                  <a:cubicBezTo>
                    <a:pt x="99" y="51"/>
                    <a:pt x="103" y="24"/>
                    <a:pt x="73" y="6"/>
                  </a:cubicBezTo>
                  <a:cubicBezTo>
                    <a:pt x="62" y="0"/>
                    <a:pt x="50" y="4"/>
                    <a:pt x="50" y="4"/>
                  </a:cubicBezTo>
                  <a:cubicBezTo>
                    <a:pt x="50" y="4"/>
                    <a:pt x="0" y="71"/>
                    <a:pt x="13" y="5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îšliḍé"/>
            <p:cNvSpPr/>
            <p:nvPr/>
          </p:nvSpPr>
          <p:spPr bwMode="auto">
            <a:xfrm>
              <a:off x="6864351" y="2373313"/>
              <a:ext cx="15875" cy="25400"/>
            </a:xfrm>
            <a:custGeom>
              <a:avLst/>
              <a:gdLst>
                <a:gd name="T0" fmla="*/ 0 w 7"/>
                <a:gd name="T1" fmla="*/ 5 h 11"/>
                <a:gd name="T2" fmla="*/ 3 w 7"/>
                <a:gd name="T3" fmla="*/ 11 h 11"/>
                <a:gd name="T4" fmla="*/ 7 w 7"/>
                <a:gd name="T5" fmla="*/ 6 h 11"/>
                <a:gd name="T6" fmla="*/ 4 w 7"/>
                <a:gd name="T7" fmla="*/ 0 h 11"/>
                <a:gd name="T8" fmla="*/ 0 w 7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1">
                  <a:moveTo>
                    <a:pt x="0" y="5"/>
                  </a:moveTo>
                  <a:cubicBezTo>
                    <a:pt x="0" y="8"/>
                    <a:pt x="1" y="10"/>
                    <a:pt x="3" y="11"/>
                  </a:cubicBezTo>
                  <a:cubicBezTo>
                    <a:pt x="5" y="11"/>
                    <a:pt x="7" y="9"/>
                    <a:pt x="7" y="6"/>
                  </a:cubicBezTo>
                  <a:cubicBezTo>
                    <a:pt x="7" y="3"/>
                    <a:pt x="6" y="0"/>
                    <a:pt x="4" y="0"/>
                  </a:cubicBezTo>
                  <a:cubicBezTo>
                    <a:pt x="2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í$lîḋè"/>
            <p:cNvSpPr/>
            <p:nvPr/>
          </p:nvSpPr>
          <p:spPr bwMode="auto">
            <a:xfrm>
              <a:off x="6843713" y="2371725"/>
              <a:ext cx="36513" cy="15875"/>
            </a:xfrm>
            <a:custGeom>
              <a:avLst/>
              <a:gdLst>
                <a:gd name="T0" fmla="*/ 0 w 23"/>
                <a:gd name="T1" fmla="*/ 5 h 10"/>
                <a:gd name="T2" fmla="*/ 23 w 23"/>
                <a:gd name="T3" fmla="*/ 0 h 10"/>
                <a:gd name="T4" fmla="*/ 23 w 23"/>
                <a:gd name="T5" fmla="*/ 5 h 10"/>
                <a:gd name="T6" fmla="*/ 0 w 23"/>
                <a:gd name="T7" fmla="*/ 10 h 10"/>
                <a:gd name="T8" fmla="*/ 0 w 23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0" y="5"/>
                  </a:moveTo>
                  <a:lnTo>
                    <a:pt x="23" y="0"/>
                  </a:lnTo>
                  <a:lnTo>
                    <a:pt x="23" y="5"/>
                  </a:lnTo>
                  <a:lnTo>
                    <a:pt x="0" y="1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Slîḍê"/>
            <p:cNvSpPr/>
            <p:nvPr/>
          </p:nvSpPr>
          <p:spPr bwMode="auto">
            <a:xfrm>
              <a:off x="6880226" y="2457450"/>
              <a:ext cx="39688" cy="31750"/>
            </a:xfrm>
            <a:custGeom>
              <a:avLst/>
              <a:gdLst>
                <a:gd name="T0" fmla="*/ 18 w 18"/>
                <a:gd name="T1" fmla="*/ 4 h 14"/>
                <a:gd name="T2" fmla="*/ 1 w 18"/>
                <a:gd name="T3" fmla="*/ 3 h 14"/>
                <a:gd name="T4" fmla="*/ 17 w 18"/>
                <a:gd name="T5" fmla="*/ 11 h 14"/>
                <a:gd name="T6" fmla="*/ 18 w 18"/>
                <a:gd name="T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4">
                  <a:moveTo>
                    <a:pt x="18" y="4"/>
                  </a:moveTo>
                  <a:cubicBezTo>
                    <a:pt x="18" y="4"/>
                    <a:pt x="0" y="0"/>
                    <a:pt x="1" y="3"/>
                  </a:cubicBezTo>
                  <a:cubicBezTo>
                    <a:pt x="4" y="14"/>
                    <a:pt x="17" y="14"/>
                    <a:pt x="17" y="11"/>
                  </a:cubicBezTo>
                  <a:lnTo>
                    <a:pt x="18" y="4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í$ḻïḑé"/>
            <p:cNvSpPr/>
            <p:nvPr/>
          </p:nvSpPr>
          <p:spPr bwMode="auto">
            <a:xfrm>
              <a:off x="6802438" y="2771775"/>
              <a:ext cx="12700" cy="512763"/>
            </a:xfrm>
            <a:custGeom>
              <a:avLst/>
              <a:gdLst>
                <a:gd name="T0" fmla="*/ 0 w 8"/>
                <a:gd name="T1" fmla="*/ 0 h 323"/>
                <a:gd name="T2" fmla="*/ 0 w 8"/>
                <a:gd name="T3" fmla="*/ 0 h 323"/>
                <a:gd name="T4" fmla="*/ 8 w 8"/>
                <a:gd name="T5" fmla="*/ 323 h 323"/>
                <a:gd name="T6" fmla="*/ 0 w 8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23">
                  <a:moveTo>
                    <a:pt x="0" y="0"/>
                  </a:moveTo>
                  <a:lnTo>
                    <a:pt x="0" y="0"/>
                  </a:lnTo>
                  <a:lnTo>
                    <a:pt x="8" y="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šļîdé"/>
            <p:cNvSpPr/>
            <p:nvPr/>
          </p:nvSpPr>
          <p:spPr bwMode="auto">
            <a:xfrm>
              <a:off x="6802438" y="2771775"/>
              <a:ext cx="12700" cy="512763"/>
            </a:xfrm>
            <a:custGeom>
              <a:avLst/>
              <a:gdLst>
                <a:gd name="T0" fmla="*/ 0 w 8"/>
                <a:gd name="T1" fmla="*/ 0 h 323"/>
                <a:gd name="T2" fmla="*/ 0 w 8"/>
                <a:gd name="T3" fmla="*/ 0 h 323"/>
                <a:gd name="T4" fmla="*/ 8 w 8"/>
                <a:gd name="T5" fmla="*/ 323 h 323"/>
                <a:gd name="T6" fmla="*/ 0 w 8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23">
                  <a:moveTo>
                    <a:pt x="0" y="0"/>
                  </a:moveTo>
                  <a:lnTo>
                    <a:pt x="0" y="0"/>
                  </a:lnTo>
                  <a:lnTo>
                    <a:pt x="8" y="3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íṡḷiḍè"/>
            <p:cNvSpPr/>
            <p:nvPr/>
          </p:nvSpPr>
          <p:spPr bwMode="auto">
            <a:xfrm>
              <a:off x="6764338" y="2771775"/>
              <a:ext cx="50800" cy="566738"/>
            </a:xfrm>
            <a:custGeom>
              <a:avLst/>
              <a:gdLst>
                <a:gd name="T0" fmla="*/ 24 w 32"/>
                <a:gd name="T1" fmla="*/ 0 h 357"/>
                <a:gd name="T2" fmla="*/ 8 w 32"/>
                <a:gd name="T3" fmla="*/ 4 h 357"/>
                <a:gd name="T4" fmla="*/ 0 w 32"/>
                <a:gd name="T5" fmla="*/ 357 h 357"/>
                <a:gd name="T6" fmla="*/ 32 w 32"/>
                <a:gd name="T7" fmla="*/ 323 h 357"/>
                <a:gd name="T8" fmla="*/ 24 w 32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7">
                  <a:moveTo>
                    <a:pt x="24" y="0"/>
                  </a:moveTo>
                  <a:lnTo>
                    <a:pt x="8" y="4"/>
                  </a:lnTo>
                  <a:lnTo>
                    <a:pt x="0" y="357"/>
                  </a:lnTo>
                  <a:lnTo>
                    <a:pt x="32" y="32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DD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ṧļiďé"/>
            <p:cNvSpPr/>
            <p:nvPr/>
          </p:nvSpPr>
          <p:spPr bwMode="auto">
            <a:xfrm>
              <a:off x="6764338" y="2771775"/>
              <a:ext cx="50800" cy="566738"/>
            </a:xfrm>
            <a:custGeom>
              <a:avLst/>
              <a:gdLst>
                <a:gd name="T0" fmla="*/ 24 w 32"/>
                <a:gd name="T1" fmla="*/ 0 h 357"/>
                <a:gd name="T2" fmla="*/ 8 w 32"/>
                <a:gd name="T3" fmla="*/ 4 h 357"/>
                <a:gd name="T4" fmla="*/ 0 w 32"/>
                <a:gd name="T5" fmla="*/ 357 h 357"/>
                <a:gd name="T6" fmla="*/ 32 w 32"/>
                <a:gd name="T7" fmla="*/ 323 h 357"/>
                <a:gd name="T8" fmla="*/ 24 w 32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57">
                  <a:moveTo>
                    <a:pt x="24" y="0"/>
                  </a:moveTo>
                  <a:lnTo>
                    <a:pt x="8" y="4"/>
                  </a:lnTo>
                  <a:lnTo>
                    <a:pt x="0" y="357"/>
                  </a:lnTo>
                  <a:lnTo>
                    <a:pt x="32" y="3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$ḷîde"/>
            <p:cNvSpPr/>
            <p:nvPr/>
          </p:nvSpPr>
          <p:spPr bwMode="auto">
            <a:xfrm>
              <a:off x="6643688" y="3279775"/>
              <a:ext cx="17463" cy="26988"/>
            </a:xfrm>
            <a:prstGeom prst="ellipse">
              <a:avLst/>
            </a:pr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ṥľiḋé"/>
            <p:cNvSpPr/>
            <p:nvPr/>
          </p:nvSpPr>
          <p:spPr bwMode="auto">
            <a:xfrm>
              <a:off x="7277101" y="3013075"/>
              <a:ext cx="20638" cy="25400"/>
            </a:xfrm>
            <a:custGeom>
              <a:avLst/>
              <a:gdLst>
                <a:gd name="T0" fmla="*/ 8 w 9"/>
                <a:gd name="T1" fmla="*/ 7 h 11"/>
                <a:gd name="T2" fmla="*/ 3 w 9"/>
                <a:gd name="T3" fmla="*/ 10 h 11"/>
                <a:gd name="T4" fmla="*/ 1 w 9"/>
                <a:gd name="T5" fmla="*/ 4 h 11"/>
                <a:gd name="T6" fmla="*/ 6 w 9"/>
                <a:gd name="T7" fmla="*/ 1 h 11"/>
                <a:gd name="T8" fmla="*/ 8 w 9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8" y="7"/>
                  </a:moveTo>
                  <a:cubicBezTo>
                    <a:pt x="7" y="9"/>
                    <a:pt x="4" y="11"/>
                    <a:pt x="3" y="10"/>
                  </a:cubicBezTo>
                  <a:cubicBezTo>
                    <a:pt x="1" y="9"/>
                    <a:pt x="0" y="7"/>
                    <a:pt x="1" y="4"/>
                  </a:cubicBezTo>
                  <a:cubicBezTo>
                    <a:pt x="2" y="2"/>
                    <a:pt x="5" y="0"/>
                    <a:pt x="6" y="1"/>
                  </a:cubicBezTo>
                  <a:cubicBezTo>
                    <a:pt x="8" y="1"/>
                    <a:pt x="9" y="4"/>
                    <a:pt x="8" y="7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iŝlîḍé"/>
            <p:cNvSpPr/>
            <p:nvPr/>
          </p:nvSpPr>
          <p:spPr bwMode="auto">
            <a:xfrm>
              <a:off x="7259638" y="3057525"/>
              <a:ext cx="20638" cy="22225"/>
            </a:xfrm>
            <a:custGeom>
              <a:avLst/>
              <a:gdLst>
                <a:gd name="T0" fmla="*/ 8 w 9"/>
                <a:gd name="T1" fmla="*/ 6 h 10"/>
                <a:gd name="T2" fmla="*/ 3 w 9"/>
                <a:gd name="T3" fmla="*/ 9 h 10"/>
                <a:gd name="T4" fmla="*/ 1 w 9"/>
                <a:gd name="T5" fmla="*/ 4 h 10"/>
                <a:gd name="T6" fmla="*/ 6 w 9"/>
                <a:gd name="T7" fmla="*/ 0 h 10"/>
                <a:gd name="T8" fmla="*/ 8 w 9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8" y="6"/>
                  </a:moveTo>
                  <a:cubicBezTo>
                    <a:pt x="7" y="9"/>
                    <a:pt x="4" y="10"/>
                    <a:pt x="3" y="9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1"/>
                    <a:pt x="5" y="0"/>
                    <a:pt x="6" y="0"/>
                  </a:cubicBezTo>
                  <a:cubicBezTo>
                    <a:pt x="8" y="1"/>
                    <a:pt x="9" y="4"/>
                    <a:pt x="8" y="6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ṧ1ïḋê"/>
            <p:cNvSpPr/>
            <p:nvPr/>
          </p:nvSpPr>
          <p:spPr bwMode="auto">
            <a:xfrm>
              <a:off x="6643688" y="3352800"/>
              <a:ext cx="17463" cy="26988"/>
            </a:xfrm>
            <a:prstGeom prst="ellipse">
              <a:avLst/>
            </a:pr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îşļïḋé"/>
            <p:cNvSpPr/>
            <p:nvPr/>
          </p:nvSpPr>
          <p:spPr bwMode="auto">
            <a:xfrm>
              <a:off x="6735763" y="3455988"/>
              <a:ext cx="58738" cy="60325"/>
            </a:xfrm>
            <a:custGeom>
              <a:avLst/>
              <a:gdLst>
                <a:gd name="T0" fmla="*/ 24 w 27"/>
                <a:gd name="T1" fmla="*/ 27 h 27"/>
                <a:gd name="T2" fmla="*/ 24 w 27"/>
                <a:gd name="T3" fmla="*/ 27 h 27"/>
                <a:gd name="T4" fmla="*/ 2 w 27"/>
                <a:gd name="T5" fmla="*/ 26 h 27"/>
                <a:gd name="T6" fmla="*/ 0 w 27"/>
                <a:gd name="T7" fmla="*/ 24 h 27"/>
                <a:gd name="T8" fmla="*/ 1 w 27"/>
                <a:gd name="T9" fmla="*/ 2 h 27"/>
                <a:gd name="T10" fmla="*/ 2 w 27"/>
                <a:gd name="T11" fmla="*/ 0 h 27"/>
                <a:gd name="T12" fmla="*/ 3 w 27"/>
                <a:gd name="T13" fmla="*/ 0 h 27"/>
                <a:gd name="T14" fmla="*/ 25 w 27"/>
                <a:gd name="T15" fmla="*/ 1 h 27"/>
                <a:gd name="T16" fmla="*/ 27 w 27"/>
                <a:gd name="T17" fmla="*/ 3 h 27"/>
                <a:gd name="T18" fmla="*/ 26 w 27"/>
                <a:gd name="T19" fmla="*/ 25 h 27"/>
                <a:gd name="T20" fmla="*/ 25 w 27"/>
                <a:gd name="T21" fmla="*/ 26 h 27"/>
                <a:gd name="T22" fmla="*/ 24 w 27"/>
                <a:gd name="T23" fmla="*/ 27 h 27"/>
                <a:gd name="T24" fmla="*/ 5 w 27"/>
                <a:gd name="T25" fmla="*/ 22 h 27"/>
                <a:gd name="T26" fmla="*/ 22 w 27"/>
                <a:gd name="T27" fmla="*/ 23 h 27"/>
                <a:gd name="T28" fmla="*/ 23 w 27"/>
                <a:gd name="T29" fmla="*/ 4 h 27"/>
                <a:gd name="T30" fmla="*/ 5 w 27"/>
                <a:gd name="T31" fmla="*/ 4 h 27"/>
                <a:gd name="T32" fmla="*/ 5 w 27"/>
                <a:gd name="T33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24" y="27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7" y="2"/>
                    <a:pt x="27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6"/>
                    <a:pt x="26" y="26"/>
                    <a:pt x="25" y="26"/>
                  </a:cubicBezTo>
                  <a:cubicBezTo>
                    <a:pt x="25" y="27"/>
                    <a:pt x="24" y="27"/>
                    <a:pt x="24" y="27"/>
                  </a:cubicBezTo>
                  <a:close/>
                  <a:moveTo>
                    <a:pt x="5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22"/>
                  </a:lnTo>
                  <a:close/>
                </a:path>
              </a:pathLst>
            </a:custGeom>
            <a:solidFill>
              <a:srgbClr val="DD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śľídè"/>
            <p:cNvSpPr/>
            <p:nvPr/>
          </p:nvSpPr>
          <p:spPr bwMode="auto">
            <a:xfrm>
              <a:off x="6742113" y="2673350"/>
              <a:ext cx="71438" cy="111125"/>
            </a:xfrm>
            <a:custGeom>
              <a:avLst/>
              <a:gdLst>
                <a:gd name="T0" fmla="*/ 12 w 32"/>
                <a:gd name="T1" fmla="*/ 2 h 50"/>
                <a:gd name="T2" fmla="*/ 0 w 32"/>
                <a:gd name="T3" fmla="*/ 21 h 50"/>
                <a:gd name="T4" fmla="*/ 3 w 32"/>
                <a:gd name="T5" fmla="*/ 39 h 50"/>
                <a:gd name="T6" fmla="*/ 16 w 32"/>
                <a:gd name="T7" fmla="*/ 50 h 50"/>
                <a:gd name="T8" fmla="*/ 29 w 32"/>
                <a:gd name="T9" fmla="*/ 39 h 50"/>
                <a:gd name="T10" fmla="*/ 32 w 32"/>
                <a:gd name="T11" fmla="*/ 20 h 50"/>
                <a:gd name="T12" fmla="*/ 16 w 32"/>
                <a:gd name="T13" fmla="*/ 0 h 50"/>
                <a:gd name="T14" fmla="*/ 12 w 32"/>
                <a:gd name="T15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0">
                  <a:moveTo>
                    <a:pt x="12" y="2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5"/>
                    <a:pt x="9" y="50"/>
                    <a:pt x="16" y="50"/>
                  </a:cubicBezTo>
                  <a:cubicBezTo>
                    <a:pt x="22" y="50"/>
                    <a:pt x="28" y="45"/>
                    <a:pt x="29" y="3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śḷídé"/>
            <p:cNvSpPr/>
            <p:nvPr/>
          </p:nvSpPr>
          <p:spPr bwMode="auto">
            <a:xfrm>
              <a:off x="6691313" y="2617788"/>
              <a:ext cx="88900" cy="115888"/>
            </a:xfrm>
            <a:custGeom>
              <a:avLst/>
              <a:gdLst>
                <a:gd name="T0" fmla="*/ 40 w 40"/>
                <a:gd name="T1" fmla="*/ 2 h 52"/>
                <a:gd name="T2" fmla="*/ 39 w 40"/>
                <a:gd name="T3" fmla="*/ 32 h 52"/>
                <a:gd name="T4" fmla="*/ 37 w 40"/>
                <a:gd name="T5" fmla="*/ 34 h 52"/>
                <a:gd name="T6" fmla="*/ 22 w 40"/>
                <a:gd name="T7" fmla="*/ 49 h 52"/>
                <a:gd name="T8" fmla="*/ 13 w 40"/>
                <a:gd name="T9" fmla="*/ 49 h 52"/>
                <a:gd name="T10" fmla="*/ 3 w 40"/>
                <a:gd name="T11" fmla="*/ 23 h 52"/>
                <a:gd name="T12" fmla="*/ 0 w 40"/>
                <a:gd name="T13" fmla="*/ 16 h 52"/>
                <a:gd name="T14" fmla="*/ 10 w 40"/>
                <a:gd name="T15" fmla="*/ 0 h 52"/>
                <a:gd name="T16" fmla="*/ 38 w 40"/>
                <a:gd name="T17" fmla="*/ 2 h 52"/>
                <a:gd name="T18" fmla="*/ 40 w 40"/>
                <a:gd name="T1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52">
                  <a:moveTo>
                    <a:pt x="40" y="2"/>
                  </a:moveTo>
                  <a:cubicBezTo>
                    <a:pt x="39" y="32"/>
                    <a:pt x="39" y="32"/>
                    <a:pt x="39" y="32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0" y="52"/>
                    <a:pt x="15" y="52"/>
                    <a:pt x="13" y="49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40" y="2"/>
                    <a:pt x="40" y="2"/>
                    <a:pt x="40" y="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ślïďé"/>
            <p:cNvSpPr/>
            <p:nvPr/>
          </p:nvSpPr>
          <p:spPr bwMode="auto">
            <a:xfrm>
              <a:off x="6775451" y="2622550"/>
              <a:ext cx="84138" cy="111125"/>
            </a:xfrm>
            <a:custGeom>
              <a:avLst/>
              <a:gdLst>
                <a:gd name="T0" fmla="*/ 38 w 38"/>
                <a:gd name="T1" fmla="*/ 16 h 50"/>
                <a:gd name="T2" fmla="*/ 28 w 38"/>
                <a:gd name="T3" fmla="*/ 47 h 50"/>
                <a:gd name="T4" fmla="*/ 18 w 38"/>
                <a:gd name="T5" fmla="*/ 47 h 50"/>
                <a:gd name="T6" fmla="*/ 3 w 38"/>
                <a:gd name="T7" fmla="*/ 32 h 50"/>
                <a:gd name="T8" fmla="*/ 1 w 38"/>
                <a:gd name="T9" fmla="*/ 30 h 50"/>
                <a:gd name="T10" fmla="*/ 0 w 38"/>
                <a:gd name="T11" fmla="*/ 3 h 50"/>
                <a:gd name="T12" fmla="*/ 0 w 38"/>
                <a:gd name="T13" fmla="*/ 0 h 50"/>
                <a:gd name="T14" fmla="*/ 0 w 38"/>
                <a:gd name="T15" fmla="*/ 0 h 50"/>
                <a:gd name="T16" fmla="*/ 2 w 38"/>
                <a:gd name="T17" fmla="*/ 0 h 50"/>
                <a:gd name="T18" fmla="*/ 4 w 38"/>
                <a:gd name="T19" fmla="*/ 0 h 50"/>
                <a:gd name="T20" fmla="*/ 34 w 38"/>
                <a:gd name="T21" fmla="*/ 0 h 50"/>
                <a:gd name="T22" fmla="*/ 38 w 38"/>
                <a:gd name="T2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50">
                  <a:moveTo>
                    <a:pt x="38" y="16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5" y="50"/>
                    <a:pt x="21" y="50"/>
                    <a:pt x="18" y="47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8" y="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ŝľide"/>
            <p:cNvSpPr/>
            <p:nvPr/>
          </p:nvSpPr>
          <p:spPr bwMode="auto">
            <a:xfrm>
              <a:off x="6772276" y="2622550"/>
              <a:ext cx="11113" cy="71438"/>
            </a:xfrm>
            <a:custGeom>
              <a:avLst/>
              <a:gdLst>
                <a:gd name="T0" fmla="*/ 7 w 7"/>
                <a:gd name="T1" fmla="*/ 0 h 45"/>
                <a:gd name="T2" fmla="*/ 7 w 7"/>
                <a:gd name="T3" fmla="*/ 0 h 45"/>
                <a:gd name="T4" fmla="*/ 6 w 7"/>
                <a:gd name="T5" fmla="*/ 45 h 45"/>
                <a:gd name="T6" fmla="*/ 3 w 7"/>
                <a:gd name="T7" fmla="*/ 45 h 45"/>
                <a:gd name="T8" fmla="*/ 0 w 7"/>
                <a:gd name="T9" fmla="*/ 45 h 45"/>
                <a:gd name="T10" fmla="*/ 2 w 7"/>
                <a:gd name="T11" fmla="*/ 4 h 45"/>
                <a:gd name="T12" fmla="*/ 2 w 7"/>
                <a:gd name="T13" fmla="*/ 0 h 45"/>
                <a:gd name="T14" fmla="*/ 2 w 7"/>
                <a:gd name="T15" fmla="*/ 0 h 45"/>
                <a:gd name="T16" fmla="*/ 7 w 7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45">
                  <a:moveTo>
                    <a:pt x="7" y="0"/>
                  </a:moveTo>
                  <a:lnTo>
                    <a:pt x="7" y="0"/>
                  </a:lnTo>
                  <a:lnTo>
                    <a:pt x="6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2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íSḻïďe"/>
            <p:cNvSpPr/>
            <p:nvPr/>
          </p:nvSpPr>
          <p:spPr bwMode="auto">
            <a:xfrm>
              <a:off x="7591426" y="2946400"/>
              <a:ext cx="261938" cy="165100"/>
            </a:xfrm>
            <a:custGeom>
              <a:avLst/>
              <a:gdLst>
                <a:gd name="T0" fmla="*/ 75 w 118"/>
                <a:gd name="T1" fmla="*/ 46 h 74"/>
                <a:gd name="T2" fmla="*/ 96 w 118"/>
                <a:gd name="T3" fmla="*/ 74 h 74"/>
                <a:gd name="T4" fmla="*/ 118 w 118"/>
                <a:gd name="T5" fmla="*/ 46 h 74"/>
                <a:gd name="T6" fmla="*/ 104 w 118"/>
                <a:gd name="T7" fmla="*/ 24 h 74"/>
                <a:gd name="T8" fmla="*/ 100 w 118"/>
                <a:gd name="T9" fmla="*/ 18 h 74"/>
                <a:gd name="T10" fmla="*/ 96 w 118"/>
                <a:gd name="T11" fmla="*/ 14 h 74"/>
                <a:gd name="T12" fmla="*/ 65 w 118"/>
                <a:gd name="T13" fmla="*/ 2 h 74"/>
                <a:gd name="T14" fmla="*/ 46 w 118"/>
                <a:gd name="T15" fmla="*/ 10 h 74"/>
                <a:gd name="T16" fmla="*/ 64 w 118"/>
                <a:gd name="T17" fmla="*/ 11 h 74"/>
                <a:gd name="T18" fmla="*/ 68 w 118"/>
                <a:gd name="T19" fmla="*/ 15 h 74"/>
                <a:gd name="T20" fmla="*/ 48 w 118"/>
                <a:gd name="T21" fmla="*/ 20 h 74"/>
                <a:gd name="T22" fmla="*/ 34 w 118"/>
                <a:gd name="T23" fmla="*/ 16 h 74"/>
                <a:gd name="T24" fmla="*/ 24 w 118"/>
                <a:gd name="T25" fmla="*/ 10 h 74"/>
                <a:gd name="T26" fmla="*/ 1 w 118"/>
                <a:gd name="T27" fmla="*/ 4 h 74"/>
                <a:gd name="T28" fmla="*/ 32 w 118"/>
                <a:gd name="T29" fmla="*/ 34 h 74"/>
                <a:gd name="T30" fmla="*/ 75 w 118"/>
                <a:gd name="T31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74">
                  <a:moveTo>
                    <a:pt x="75" y="46"/>
                  </a:moveTo>
                  <a:cubicBezTo>
                    <a:pt x="82" y="45"/>
                    <a:pt x="96" y="74"/>
                    <a:pt x="96" y="7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0" y="32"/>
                    <a:pt x="104" y="24"/>
                  </a:cubicBezTo>
                  <a:cubicBezTo>
                    <a:pt x="103" y="21"/>
                    <a:pt x="101" y="19"/>
                    <a:pt x="100" y="18"/>
                  </a:cubicBezTo>
                  <a:cubicBezTo>
                    <a:pt x="99" y="17"/>
                    <a:pt x="97" y="16"/>
                    <a:pt x="96" y="14"/>
                  </a:cubicBezTo>
                  <a:cubicBezTo>
                    <a:pt x="85" y="6"/>
                    <a:pt x="65" y="2"/>
                    <a:pt x="65" y="2"/>
                  </a:cubicBezTo>
                  <a:cubicBezTo>
                    <a:pt x="65" y="2"/>
                    <a:pt x="39" y="5"/>
                    <a:pt x="46" y="10"/>
                  </a:cubicBezTo>
                  <a:cubicBezTo>
                    <a:pt x="49" y="11"/>
                    <a:pt x="64" y="11"/>
                    <a:pt x="64" y="11"/>
                  </a:cubicBezTo>
                  <a:cubicBezTo>
                    <a:pt x="64" y="11"/>
                    <a:pt x="68" y="13"/>
                    <a:pt x="68" y="15"/>
                  </a:cubicBezTo>
                  <a:cubicBezTo>
                    <a:pt x="66" y="19"/>
                    <a:pt x="56" y="20"/>
                    <a:pt x="48" y="20"/>
                  </a:cubicBezTo>
                  <a:cubicBezTo>
                    <a:pt x="43" y="20"/>
                    <a:pt x="38" y="19"/>
                    <a:pt x="34" y="16"/>
                  </a:cubicBezTo>
                  <a:cubicBezTo>
                    <a:pt x="30" y="14"/>
                    <a:pt x="26" y="11"/>
                    <a:pt x="24" y="10"/>
                  </a:cubicBezTo>
                  <a:cubicBezTo>
                    <a:pt x="7" y="0"/>
                    <a:pt x="0" y="1"/>
                    <a:pt x="1" y="4"/>
                  </a:cubicBezTo>
                  <a:cubicBezTo>
                    <a:pt x="2" y="5"/>
                    <a:pt x="24" y="29"/>
                    <a:pt x="32" y="34"/>
                  </a:cubicBezTo>
                  <a:cubicBezTo>
                    <a:pt x="42" y="40"/>
                    <a:pt x="64" y="48"/>
                    <a:pt x="75" y="46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ṣlïḓê"/>
            <p:cNvSpPr/>
            <p:nvPr/>
          </p:nvSpPr>
          <p:spPr bwMode="auto">
            <a:xfrm>
              <a:off x="6853238" y="3289300"/>
              <a:ext cx="33338" cy="7938"/>
            </a:xfrm>
            <a:custGeom>
              <a:avLst/>
              <a:gdLst>
                <a:gd name="T0" fmla="*/ 13 w 15"/>
                <a:gd name="T1" fmla="*/ 4 h 4"/>
                <a:gd name="T2" fmla="*/ 2 w 15"/>
                <a:gd name="T3" fmla="*/ 4 h 4"/>
                <a:gd name="T4" fmla="*/ 0 w 15"/>
                <a:gd name="T5" fmla="*/ 2 h 4"/>
                <a:gd name="T6" fmla="*/ 2 w 15"/>
                <a:gd name="T7" fmla="*/ 0 h 4"/>
                <a:gd name="T8" fmla="*/ 13 w 15"/>
                <a:gd name="T9" fmla="*/ 0 h 4"/>
                <a:gd name="T10" fmla="*/ 15 w 15"/>
                <a:gd name="T11" fmla="*/ 2 h 4"/>
                <a:gd name="T12" fmla="*/ 13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íṧḷïďe"/>
            <p:cNvSpPr/>
            <p:nvPr/>
          </p:nvSpPr>
          <p:spPr bwMode="auto">
            <a:xfrm>
              <a:off x="6853238" y="3357563"/>
              <a:ext cx="33338" cy="9525"/>
            </a:xfrm>
            <a:custGeom>
              <a:avLst/>
              <a:gdLst>
                <a:gd name="T0" fmla="*/ 13 w 15"/>
                <a:gd name="T1" fmla="*/ 4 h 4"/>
                <a:gd name="T2" fmla="*/ 2 w 15"/>
                <a:gd name="T3" fmla="*/ 4 h 4"/>
                <a:gd name="T4" fmla="*/ 0 w 15"/>
                <a:gd name="T5" fmla="*/ 2 h 4"/>
                <a:gd name="T6" fmla="*/ 2 w 15"/>
                <a:gd name="T7" fmla="*/ 0 h 4"/>
                <a:gd name="T8" fmla="*/ 13 w 15"/>
                <a:gd name="T9" fmla="*/ 0 h 4"/>
                <a:gd name="T10" fmla="*/ 15 w 15"/>
                <a:gd name="T11" fmla="*/ 2 h 4"/>
                <a:gd name="T12" fmla="*/ 13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1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3"/>
                    <a:pt x="14" y="4"/>
                    <a:pt x="13" y="4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îṣļîḑê"/>
            <p:cNvSpPr/>
            <p:nvPr/>
          </p:nvSpPr>
          <p:spPr bwMode="auto">
            <a:xfrm>
              <a:off x="8015288" y="2416175"/>
              <a:ext cx="42863" cy="119063"/>
            </a:xfrm>
            <a:custGeom>
              <a:avLst/>
              <a:gdLst>
                <a:gd name="T0" fmla="*/ 14 w 19"/>
                <a:gd name="T1" fmla="*/ 0 h 54"/>
                <a:gd name="T2" fmla="*/ 3 w 19"/>
                <a:gd name="T3" fmla="*/ 45 h 54"/>
                <a:gd name="T4" fmla="*/ 4 w 19"/>
                <a:gd name="T5" fmla="*/ 52 h 54"/>
                <a:gd name="T6" fmla="*/ 19 w 19"/>
                <a:gd name="T7" fmla="*/ 54 h 54"/>
                <a:gd name="T8" fmla="*/ 14 w 19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54">
                  <a:moveTo>
                    <a:pt x="14" y="0"/>
                  </a:moveTo>
                  <a:cubicBezTo>
                    <a:pt x="14" y="0"/>
                    <a:pt x="15" y="33"/>
                    <a:pt x="3" y="45"/>
                  </a:cubicBezTo>
                  <a:cubicBezTo>
                    <a:pt x="0" y="48"/>
                    <a:pt x="0" y="51"/>
                    <a:pt x="4" y="52"/>
                  </a:cubicBezTo>
                  <a:cubicBezTo>
                    <a:pt x="19" y="54"/>
                    <a:pt x="19" y="54"/>
                    <a:pt x="19" y="5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îṣ1ïḑé"/>
            <p:cNvSpPr/>
            <p:nvPr/>
          </p:nvSpPr>
          <p:spPr bwMode="auto">
            <a:xfrm>
              <a:off x="7747001" y="2732088"/>
              <a:ext cx="566738" cy="708025"/>
            </a:xfrm>
            <a:custGeom>
              <a:avLst/>
              <a:gdLst>
                <a:gd name="T0" fmla="*/ 174 w 255"/>
                <a:gd name="T1" fmla="*/ 85 h 319"/>
                <a:gd name="T2" fmla="*/ 131 w 255"/>
                <a:gd name="T3" fmla="*/ 203 h 319"/>
                <a:gd name="T4" fmla="*/ 38 w 255"/>
                <a:gd name="T5" fmla="*/ 126 h 319"/>
                <a:gd name="T6" fmla="*/ 22 w 255"/>
                <a:gd name="T7" fmla="*/ 153 h 319"/>
                <a:gd name="T8" fmla="*/ 0 w 255"/>
                <a:gd name="T9" fmla="*/ 166 h 319"/>
                <a:gd name="T10" fmla="*/ 59 w 255"/>
                <a:gd name="T11" fmla="*/ 226 h 319"/>
                <a:gd name="T12" fmla="*/ 119 w 255"/>
                <a:gd name="T13" fmla="*/ 297 h 319"/>
                <a:gd name="T14" fmla="*/ 227 w 255"/>
                <a:gd name="T15" fmla="*/ 203 h 319"/>
                <a:gd name="T16" fmla="*/ 251 w 255"/>
                <a:gd name="T17" fmla="*/ 78 h 319"/>
                <a:gd name="T18" fmla="*/ 174 w 255"/>
                <a:gd name="T19" fmla="*/ 8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19">
                  <a:moveTo>
                    <a:pt x="174" y="85"/>
                  </a:moveTo>
                  <a:cubicBezTo>
                    <a:pt x="157" y="113"/>
                    <a:pt x="131" y="203"/>
                    <a:pt x="131" y="203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126"/>
                    <a:pt x="38" y="136"/>
                    <a:pt x="22" y="153"/>
                  </a:cubicBezTo>
                  <a:cubicBezTo>
                    <a:pt x="13" y="163"/>
                    <a:pt x="0" y="166"/>
                    <a:pt x="0" y="166"/>
                  </a:cubicBezTo>
                  <a:cubicBezTo>
                    <a:pt x="0" y="166"/>
                    <a:pt x="32" y="192"/>
                    <a:pt x="59" y="226"/>
                  </a:cubicBezTo>
                  <a:cubicBezTo>
                    <a:pt x="81" y="253"/>
                    <a:pt x="95" y="289"/>
                    <a:pt x="119" y="297"/>
                  </a:cubicBezTo>
                  <a:cubicBezTo>
                    <a:pt x="185" y="319"/>
                    <a:pt x="201" y="283"/>
                    <a:pt x="227" y="203"/>
                  </a:cubicBezTo>
                  <a:cubicBezTo>
                    <a:pt x="252" y="124"/>
                    <a:pt x="255" y="107"/>
                    <a:pt x="251" y="78"/>
                  </a:cubicBezTo>
                  <a:cubicBezTo>
                    <a:pt x="249" y="60"/>
                    <a:pt x="223" y="0"/>
                    <a:pt x="174" y="8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iślíďê"/>
            <p:cNvSpPr/>
            <p:nvPr/>
          </p:nvSpPr>
          <p:spPr bwMode="auto">
            <a:xfrm>
              <a:off x="8515351" y="3646488"/>
              <a:ext cx="396875" cy="395288"/>
            </a:xfrm>
            <a:custGeom>
              <a:avLst/>
              <a:gdLst>
                <a:gd name="T0" fmla="*/ 155 w 178"/>
                <a:gd name="T1" fmla="*/ 131 h 178"/>
                <a:gd name="T2" fmla="*/ 47 w 178"/>
                <a:gd name="T3" fmla="*/ 155 h 178"/>
                <a:gd name="T4" fmla="*/ 23 w 178"/>
                <a:gd name="T5" fmla="*/ 47 h 178"/>
                <a:gd name="T6" fmla="*/ 130 w 178"/>
                <a:gd name="T7" fmla="*/ 23 h 178"/>
                <a:gd name="T8" fmla="*/ 155 w 178"/>
                <a:gd name="T9" fmla="*/ 1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78">
                  <a:moveTo>
                    <a:pt x="155" y="131"/>
                  </a:moveTo>
                  <a:cubicBezTo>
                    <a:pt x="132" y="167"/>
                    <a:pt x="84" y="178"/>
                    <a:pt x="47" y="155"/>
                  </a:cubicBezTo>
                  <a:cubicBezTo>
                    <a:pt x="11" y="132"/>
                    <a:pt x="0" y="84"/>
                    <a:pt x="23" y="47"/>
                  </a:cubicBezTo>
                  <a:cubicBezTo>
                    <a:pt x="46" y="11"/>
                    <a:pt x="94" y="0"/>
                    <a:pt x="130" y="23"/>
                  </a:cubicBezTo>
                  <a:cubicBezTo>
                    <a:pt x="167" y="46"/>
                    <a:pt x="178" y="94"/>
                    <a:pt x="155" y="131"/>
                  </a:cubicBez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íṧlîďé"/>
            <p:cNvSpPr/>
            <p:nvPr/>
          </p:nvSpPr>
          <p:spPr bwMode="auto">
            <a:xfrm>
              <a:off x="8569326" y="3640138"/>
              <a:ext cx="287338" cy="411163"/>
            </a:xfrm>
            <a:custGeom>
              <a:avLst/>
              <a:gdLst>
                <a:gd name="T0" fmla="*/ 28 w 181"/>
                <a:gd name="T1" fmla="*/ 259 h 259"/>
                <a:gd name="T2" fmla="*/ 0 w 181"/>
                <a:gd name="T3" fmla="*/ 241 h 259"/>
                <a:gd name="T4" fmla="*/ 153 w 181"/>
                <a:gd name="T5" fmla="*/ 0 h 259"/>
                <a:gd name="T6" fmla="*/ 181 w 181"/>
                <a:gd name="T7" fmla="*/ 17 h 259"/>
                <a:gd name="T8" fmla="*/ 28 w 181"/>
                <a:gd name="T9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259">
                  <a:moveTo>
                    <a:pt x="28" y="259"/>
                  </a:moveTo>
                  <a:lnTo>
                    <a:pt x="0" y="241"/>
                  </a:lnTo>
                  <a:lnTo>
                    <a:pt x="153" y="0"/>
                  </a:lnTo>
                  <a:lnTo>
                    <a:pt x="181" y="17"/>
                  </a:lnTo>
                  <a:lnTo>
                    <a:pt x="28" y="259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iṡļíḑe"/>
            <p:cNvSpPr/>
            <p:nvPr/>
          </p:nvSpPr>
          <p:spPr bwMode="auto">
            <a:xfrm>
              <a:off x="8501063" y="3713163"/>
              <a:ext cx="423863" cy="261938"/>
            </a:xfrm>
            <a:custGeom>
              <a:avLst/>
              <a:gdLst>
                <a:gd name="T0" fmla="*/ 17 w 267"/>
                <a:gd name="T1" fmla="*/ 165 h 165"/>
                <a:gd name="T2" fmla="*/ 0 w 267"/>
                <a:gd name="T3" fmla="*/ 137 h 165"/>
                <a:gd name="T4" fmla="*/ 252 w 267"/>
                <a:gd name="T5" fmla="*/ 0 h 165"/>
                <a:gd name="T6" fmla="*/ 267 w 267"/>
                <a:gd name="T7" fmla="*/ 30 h 165"/>
                <a:gd name="T8" fmla="*/ 17 w 267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65">
                  <a:moveTo>
                    <a:pt x="17" y="165"/>
                  </a:moveTo>
                  <a:lnTo>
                    <a:pt x="0" y="137"/>
                  </a:lnTo>
                  <a:lnTo>
                    <a:pt x="252" y="0"/>
                  </a:lnTo>
                  <a:lnTo>
                    <a:pt x="267" y="30"/>
                  </a:lnTo>
                  <a:lnTo>
                    <a:pt x="17" y="165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ïśḷíḋè"/>
            <p:cNvSpPr/>
            <p:nvPr/>
          </p:nvSpPr>
          <p:spPr bwMode="auto">
            <a:xfrm>
              <a:off x="8486776" y="3816350"/>
              <a:ext cx="454025" cy="57150"/>
            </a:xfrm>
            <a:custGeom>
              <a:avLst/>
              <a:gdLst>
                <a:gd name="T0" fmla="*/ 0 w 286"/>
                <a:gd name="T1" fmla="*/ 33 h 36"/>
                <a:gd name="T2" fmla="*/ 0 w 286"/>
                <a:gd name="T3" fmla="*/ 0 h 36"/>
                <a:gd name="T4" fmla="*/ 286 w 286"/>
                <a:gd name="T5" fmla="*/ 4 h 36"/>
                <a:gd name="T6" fmla="*/ 286 w 286"/>
                <a:gd name="T7" fmla="*/ 36 h 36"/>
                <a:gd name="T8" fmla="*/ 0 w 286"/>
                <a:gd name="T9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36">
                  <a:moveTo>
                    <a:pt x="0" y="33"/>
                  </a:moveTo>
                  <a:lnTo>
                    <a:pt x="0" y="0"/>
                  </a:lnTo>
                  <a:lnTo>
                    <a:pt x="286" y="4"/>
                  </a:lnTo>
                  <a:lnTo>
                    <a:pt x="286" y="3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íšľïḍè"/>
            <p:cNvSpPr/>
            <p:nvPr/>
          </p:nvSpPr>
          <p:spPr bwMode="auto">
            <a:xfrm>
              <a:off x="8502651" y="3708400"/>
              <a:ext cx="420688" cy="271463"/>
            </a:xfrm>
            <a:custGeom>
              <a:avLst/>
              <a:gdLst>
                <a:gd name="T0" fmla="*/ 0 w 265"/>
                <a:gd name="T1" fmla="*/ 28 h 171"/>
                <a:gd name="T2" fmla="*/ 17 w 265"/>
                <a:gd name="T3" fmla="*/ 0 h 171"/>
                <a:gd name="T4" fmla="*/ 265 w 265"/>
                <a:gd name="T5" fmla="*/ 143 h 171"/>
                <a:gd name="T6" fmla="*/ 248 w 265"/>
                <a:gd name="T7" fmla="*/ 171 h 171"/>
                <a:gd name="T8" fmla="*/ 0 w 265"/>
                <a:gd name="T9" fmla="*/ 2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71">
                  <a:moveTo>
                    <a:pt x="0" y="28"/>
                  </a:moveTo>
                  <a:lnTo>
                    <a:pt x="17" y="0"/>
                  </a:lnTo>
                  <a:lnTo>
                    <a:pt x="265" y="143"/>
                  </a:lnTo>
                  <a:lnTo>
                    <a:pt x="248" y="17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iŝḻïḑé"/>
            <p:cNvSpPr/>
            <p:nvPr/>
          </p:nvSpPr>
          <p:spPr bwMode="auto">
            <a:xfrm>
              <a:off x="8574088" y="3635375"/>
              <a:ext cx="277813" cy="417513"/>
            </a:xfrm>
            <a:custGeom>
              <a:avLst/>
              <a:gdLst>
                <a:gd name="T0" fmla="*/ 0 w 175"/>
                <a:gd name="T1" fmla="*/ 17 h 263"/>
                <a:gd name="T2" fmla="*/ 29 w 175"/>
                <a:gd name="T3" fmla="*/ 0 h 263"/>
                <a:gd name="T4" fmla="*/ 175 w 175"/>
                <a:gd name="T5" fmla="*/ 246 h 263"/>
                <a:gd name="T6" fmla="*/ 147 w 175"/>
                <a:gd name="T7" fmla="*/ 263 h 263"/>
                <a:gd name="T8" fmla="*/ 0 w 175"/>
                <a:gd name="T9" fmla="*/ 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3">
                  <a:moveTo>
                    <a:pt x="0" y="17"/>
                  </a:moveTo>
                  <a:lnTo>
                    <a:pt x="29" y="0"/>
                  </a:lnTo>
                  <a:lnTo>
                    <a:pt x="175" y="246"/>
                  </a:lnTo>
                  <a:lnTo>
                    <a:pt x="147" y="26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îSḻïḍe"/>
            <p:cNvSpPr/>
            <p:nvPr/>
          </p:nvSpPr>
          <p:spPr bwMode="auto">
            <a:xfrm>
              <a:off x="8680451" y="3617913"/>
              <a:ext cx="65088" cy="455613"/>
            </a:xfrm>
            <a:custGeom>
              <a:avLst/>
              <a:gdLst>
                <a:gd name="T0" fmla="*/ 0 w 41"/>
                <a:gd name="T1" fmla="*/ 0 h 287"/>
                <a:gd name="T2" fmla="*/ 34 w 41"/>
                <a:gd name="T3" fmla="*/ 0 h 287"/>
                <a:gd name="T4" fmla="*/ 41 w 41"/>
                <a:gd name="T5" fmla="*/ 285 h 287"/>
                <a:gd name="T6" fmla="*/ 9 w 41"/>
                <a:gd name="T7" fmla="*/ 287 h 287"/>
                <a:gd name="T8" fmla="*/ 0 w 41"/>
                <a:gd name="T9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7">
                  <a:moveTo>
                    <a:pt x="0" y="0"/>
                  </a:moveTo>
                  <a:lnTo>
                    <a:pt x="34" y="0"/>
                  </a:lnTo>
                  <a:lnTo>
                    <a:pt x="41" y="285"/>
                  </a:lnTo>
                  <a:lnTo>
                    <a:pt x="9" y="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şḷiḍè"/>
            <p:cNvSpPr/>
            <p:nvPr/>
          </p:nvSpPr>
          <p:spPr bwMode="auto">
            <a:xfrm>
              <a:off x="8624888" y="3756025"/>
              <a:ext cx="177800" cy="177800"/>
            </a:xfrm>
            <a:custGeom>
              <a:avLst/>
              <a:gdLst>
                <a:gd name="T0" fmla="*/ 69 w 80"/>
                <a:gd name="T1" fmla="*/ 59 h 80"/>
                <a:gd name="T2" fmla="*/ 21 w 80"/>
                <a:gd name="T3" fmla="*/ 70 h 80"/>
                <a:gd name="T4" fmla="*/ 10 w 80"/>
                <a:gd name="T5" fmla="*/ 22 h 80"/>
                <a:gd name="T6" fmla="*/ 58 w 80"/>
                <a:gd name="T7" fmla="*/ 11 h 80"/>
                <a:gd name="T8" fmla="*/ 69 w 80"/>
                <a:gd name="T9" fmla="*/ 5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0">
                  <a:moveTo>
                    <a:pt x="69" y="59"/>
                  </a:moveTo>
                  <a:cubicBezTo>
                    <a:pt x="59" y="75"/>
                    <a:pt x="37" y="80"/>
                    <a:pt x="21" y="70"/>
                  </a:cubicBezTo>
                  <a:cubicBezTo>
                    <a:pt x="5" y="59"/>
                    <a:pt x="0" y="38"/>
                    <a:pt x="10" y="22"/>
                  </a:cubicBezTo>
                  <a:cubicBezTo>
                    <a:pt x="21" y="5"/>
                    <a:pt x="42" y="0"/>
                    <a:pt x="58" y="11"/>
                  </a:cubicBezTo>
                  <a:cubicBezTo>
                    <a:pt x="75" y="21"/>
                    <a:pt x="80" y="42"/>
                    <a:pt x="69" y="59"/>
                  </a:cubicBezTo>
                  <a:close/>
                </a:path>
              </a:pathLst>
            </a:custGeom>
            <a:solidFill>
              <a:srgbClr val="E4C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í$1ïďè"/>
            <p:cNvSpPr/>
            <p:nvPr/>
          </p:nvSpPr>
          <p:spPr bwMode="auto">
            <a:xfrm>
              <a:off x="8575676" y="3694113"/>
              <a:ext cx="288925" cy="284163"/>
            </a:xfrm>
            <a:custGeom>
              <a:avLst/>
              <a:gdLst>
                <a:gd name="T0" fmla="*/ 62 w 130"/>
                <a:gd name="T1" fmla="*/ 128 h 128"/>
                <a:gd name="T2" fmla="*/ 30 w 130"/>
                <a:gd name="T3" fmla="*/ 119 h 128"/>
                <a:gd name="T4" fmla="*/ 3 w 130"/>
                <a:gd name="T5" fmla="*/ 81 h 128"/>
                <a:gd name="T6" fmla="*/ 11 w 130"/>
                <a:gd name="T7" fmla="*/ 36 h 128"/>
                <a:gd name="T8" fmla="*/ 94 w 130"/>
                <a:gd name="T9" fmla="*/ 17 h 128"/>
                <a:gd name="T10" fmla="*/ 113 w 130"/>
                <a:gd name="T11" fmla="*/ 100 h 128"/>
                <a:gd name="T12" fmla="*/ 75 w 130"/>
                <a:gd name="T13" fmla="*/ 127 h 128"/>
                <a:gd name="T14" fmla="*/ 62 w 130"/>
                <a:gd name="T15" fmla="*/ 128 h 128"/>
                <a:gd name="T16" fmla="*/ 62 w 130"/>
                <a:gd name="T17" fmla="*/ 12 h 128"/>
                <a:gd name="T18" fmla="*/ 14 w 130"/>
                <a:gd name="T19" fmla="*/ 38 h 128"/>
                <a:gd name="T20" fmla="*/ 7 w 130"/>
                <a:gd name="T21" fmla="*/ 80 h 128"/>
                <a:gd name="T22" fmla="*/ 32 w 130"/>
                <a:gd name="T23" fmla="*/ 116 h 128"/>
                <a:gd name="T24" fmla="*/ 74 w 130"/>
                <a:gd name="T25" fmla="*/ 123 h 128"/>
                <a:gd name="T26" fmla="*/ 109 w 130"/>
                <a:gd name="T27" fmla="*/ 98 h 128"/>
                <a:gd name="T28" fmla="*/ 92 w 130"/>
                <a:gd name="T29" fmla="*/ 21 h 128"/>
                <a:gd name="T30" fmla="*/ 62 w 130"/>
                <a:gd name="T3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0" h="128">
                  <a:moveTo>
                    <a:pt x="62" y="128"/>
                  </a:moveTo>
                  <a:cubicBezTo>
                    <a:pt x="50" y="128"/>
                    <a:pt x="39" y="125"/>
                    <a:pt x="30" y="119"/>
                  </a:cubicBezTo>
                  <a:cubicBezTo>
                    <a:pt x="16" y="110"/>
                    <a:pt x="7" y="97"/>
                    <a:pt x="3" y="81"/>
                  </a:cubicBezTo>
                  <a:cubicBezTo>
                    <a:pt x="0" y="66"/>
                    <a:pt x="2" y="50"/>
                    <a:pt x="11" y="36"/>
                  </a:cubicBezTo>
                  <a:cubicBezTo>
                    <a:pt x="29" y="8"/>
                    <a:pt x="66" y="0"/>
                    <a:pt x="94" y="17"/>
                  </a:cubicBezTo>
                  <a:cubicBezTo>
                    <a:pt x="122" y="35"/>
                    <a:pt x="130" y="72"/>
                    <a:pt x="113" y="100"/>
                  </a:cubicBezTo>
                  <a:cubicBezTo>
                    <a:pt x="104" y="114"/>
                    <a:pt x="91" y="123"/>
                    <a:pt x="75" y="127"/>
                  </a:cubicBezTo>
                  <a:cubicBezTo>
                    <a:pt x="71" y="128"/>
                    <a:pt x="66" y="128"/>
                    <a:pt x="62" y="128"/>
                  </a:cubicBezTo>
                  <a:close/>
                  <a:moveTo>
                    <a:pt x="62" y="12"/>
                  </a:moveTo>
                  <a:cubicBezTo>
                    <a:pt x="43" y="12"/>
                    <a:pt x="25" y="21"/>
                    <a:pt x="14" y="38"/>
                  </a:cubicBezTo>
                  <a:cubicBezTo>
                    <a:pt x="6" y="51"/>
                    <a:pt x="4" y="66"/>
                    <a:pt x="7" y="80"/>
                  </a:cubicBezTo>
                  <a:cubicBezTo>
                    <a:pt x="10" y="95"/>
                    <a:pt x="19" y="108"/>
                    <a:pt x="32" y="116"/>
                  </a:cubicBezTo>
                  <a:cubicBezTo>
                    <a:pt x="45" y="123"/>
                    <a:pt x="60" y="126"/>
                    <a:pt x="74" y="123"/>
                  </a:cubicBezTo>
                  <a:cubicBezTo>
                    <a:pt x="89" y="119"/>
                    <a:pt x="101" y="111"/>
                    <a:pt x="109" y="98"/>
                  </a:cubicBezTo>
                  <a:cubicBezTo>
                    <a:pt x="126" y="72"/>
                    <a:pt x="118" y="37"/>
                    <a:pt x="92" y="21"/>
                  </a:cubicBezTo>
                  <a:cubicBezTo>
                    <a:pt x="82" y="15"/>
                    <a:pt x="72" y="12"/>
                    <a:pt x="6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šḻïďe"/>
            <p:cNvSpPr/>
            <p:nvPr/>
          </p:nvSpPr>
          <p:spPr bwMode="auto">
            <a:xfrm>
              <a:off x="8448676" y="3290888"/>
              <a:ext cx="269875" cy="271463"/>
            </a:xfrm>
            <a:custGeom>
              <a:avLst/>
              <a:gdLst>
                <a:gd name="T0" fmla="*/ 108 w 121"/>
                <a:gd name="T1" fmla="*/ 86 h 122"/>
                <a:gd name="T2" fmla="*/ 35 w 121"/>
                <a:gd name="T3" fmla="*/ 108 h 122"/>
                <a:gd name="T4" fmla="*/ 14 w 121"/>
                <a:gd name="T5" fmla="*/ 36 h 122"/>
                <a:gd name="T6" fmla="*/ 86 w 121"/>
                <a:gd name="T7" fmla="*/ 14 h 122"/>
                <a:gd name="T8" fmla="*/ 108 w 121"/>
                <a:gd name="T9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8" y="86"/>
                  </a:moveTo>
                  <a:cubicBezTo>
                    <a:pt x="94" y="112"/>
                    <a:pt x="61" y="122"/>
                    <a:pt x="35" y="108"/>
                  </a:cubicBezTo>
                  <a:cubicBezTo>
                    <a:pt x="10" y="94"/>
                    <a:pt x="0" y="62"/>
                    <a:pt x="14" y="36"/>
                  </a:cubicBezTo>
                  <a:cubicBezTo>
                    <a:pt x="27" y="10"/>
                    <a:pt x="60" y="0"/>
                    <a:pt x="86" y="14"/>
                  </a:cubicBezTo>
                  <a:cubicBezTo>
                    <a:pt x="112" y="28"/>
                    <a:pt x="121" y="60"/>
                    <a:pt x="108" y="86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îṩľïḑe"/>
            <p:cNvSpPr/>
            <p:nvPr/>
          </p:nvSpPr>
          <p:spPr bwMode="auto">
            <a:xfrm>
              <a:off x="8496301" y="3282950"/>
              <a:ext cx="176213" cy="288925"/>
            </a:xfrm>
            <a:custGeom>
              <a:avLst/>
              <a:gdLst>
                <a:gd name="T0" fmla="*/ 20 w 111"/>
                <a:gd name="T1" fmla="*/ 182 h 182"/>
                <a:gd name="T2" fmla="*/ 0 w 111"/>
                <a:gd name="T3" fmla="*/ 172 h 182"/>
                <a:gd name="T4" fmla="*/ 91 w 111"/>
                <a:gd name="T5" fmla="*/ 0 h 182"/>
                <a:gd name="T6" fmla="*/ 111 w 111"/>
                <a:gd name="T7" fmla="*/ 11 h 182"/>
                <a:gd name="T8" fmla="*/ 20 w 111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82">
                  <a:moveTo>
                    <a:pt x="20" y="182"/>
                  </a:moveTo>
                  <a:lnTo>
                    <a:pt x="0" y="172"/>
                  </a:lnTo>
                  <a:lnTo>
                    <a:pt x="91" y="0"/>
                  </a:lnTo>
                  <a:lnTo>
                    <a:pt x="111" y="11"/>
                  </a:lnTo>
                  <a:lnTo>
                    <a:pt x="20" y="182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îṡḷiḓé"/>
            <p:cNvSpPr/>
            <p:nvPr/>
          </p:nvSpPr>
          <p:spPr bwMode="auto">
            <a:xfrm>
              <a:off x="8445501" y="3328988"/>
              <a:ext cx="277813" cy="195263"/>
            </a:xfrm>
            <a:custGeom>
              <a:avLst/>
              <a:gdLst>
                <a:gd name="T0" fmla="*/ 11 w 175"/>
                <a:gd name="T1" fmla="*/ 123 h 123"/>
                <a:gd name="T2" fmla="*/ 0 w 175"/>
                <a:gd name="T3" fmla="*/ 105 h 123"/>
                <a:gd name="T4" fmla="*/ 164 w 175"/>
                <a:gd name="T5" fmla="*/ 0 h 123"/>
                <a:gd name="T6" fmla="*/ 175 w 175"/>
                <a:gd name="T7" fmla="*/ 18 h 123"/>
                <a:gd name="T8" fmla="*/ 11 w 175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23">
                  <a:moveTo>
                    <a:pt x="11" y="123"/>
                  </a:moveTo>
                  <a:lnTo>
                    <a:pt x="0" y="105"/>
                  </a:lnTo>
                  <a:lnTo>
                    <a:pt x="164" y="0"/>
                  </a:lnTo>
                  <a:lnTo>
                    <a:pt x="175" y="18"/>
                  </a:lnTo>
                  <a:lnTo>
                    <a:pt x="11" y="123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sḻîḑè"/>
            <p:cNvSpPr/>
            <p:nvPr/>
          </p:nvSpPr>
          <p:spPr bwMode="auto">
            <a:xfrm>
              <a:off x="8429626" y="3400425"/>
              <a:ext cx="311150" cy="52388"/>
            </a:xfrm>
            <a:custGeom>
              <a:avLst/>
              <a:gdLst>
                <a:gd name="T0" fmla="*/ 1 w 196"/>
                <a:gd name="T1" fmla="*/ 33 h 33"/>
                <a:gd name="T2" fmla="*/ 0 w 196"/>
                <a:gd name="T3" fmla="*/ 11 h 33"/>
                <a:gd name="T4" fmla="*/ 195 w 196"/>
                <a:gd name="T5" fmla="*/ 0 h 33"/>
                <a:gd name="T6" fmla="*/ 196 w 196"/>
                <a:gd name="T7" fmla="*/ 22 h 33"/>
                <a:gd name="T8" fmla="*/ 1 w 196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33">
                  <a:moveTo>
                    <a:pt x="1" y="33"/>
                  </a:moveTo>
                  <a:lnTo>
                    <a:pt x="0" y="11"/>
                  </a:lnTo>
                  <a:lnTo>
                    <a:pt x="195" y="0"/>
                  </a:lnTo>
                  <a:lnTo>
                    <a:pt x="196" y="22"/>
                  </a:lnTo>
                  <a:lnTo>
                    <a:pt x="1" y="33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$ľiḑe"/>
            <p:cNvSpPr/>
            <p:nvPr/>
          </p:nvSpPr>
          <p:spPr bwMode="auto">
            <a:xfrm>
              <a:off x="8435976" y="3344863"/>
              <a:ext cx="295275" cy="166688"/>
            </a:xfrm>
            <a:custGeom>
              <a:avLst/>
              <a:gdLst>
                <a:gd name="T0" fmla="*/ 0 w 186"/>
                <a:gd name="T1" fmla="*/ 19 h 105"/>
                <a:gd name="T2" fmla="*/ 10 w 186"/>
                <a:gd name="T3" fmla="*/ 0 h 105"/>
                <a:gd name="T4" fmla="*/ 186 w 186"/>
                <a:gd name="T5" fmla="*/ 84 h 105"/>
                <a:gd name="T6" fmla="*/ 177 w 186"/>
                <a:gd name="T7" fmla="*/ 105 h 105"/>
                <a:gd name="T8" fmla="*/ 0 w 186"/>
                <a:gd name="T9" fmla="*/ 1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05">
                  <a:moveTo>
                    <a:pt x="0" y="19"/>
                  </a:moveTo>
                  <a:lnTo>
                    <a:pt x="10" y="0"/>
                  </a:lnTo>
                  <a:lnTo>
                    <a:pt x="186" y="84"/>
                  </a:lnTo>
                  <a:lnTo>
                    <a:pt x="177" y="10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Sḷîďé"/>
            <p:cNvSpPr/>
            <p:nvPr/>
          </p:nvSpPr>
          <p:spPr bwMode="auto">
            <a:xfrm>
              <a:off x="8480426" y="3290888"/>
              <a:ext cx="206375" cy="273050"/>
            </a:xfrm>
            <a:custGeom>
              <a:avLst/>
              <a:gdLst>
                <a:gd name="T0" fmla="*/ 0 w 130"/>
                <a:gd name="T1" fmla="*/ 13 h 172"/>
                <a:gd name="T2" fmla="*/ 18 w 130"/>
                <a:gd name="T3" fmla="*/ 0 h 172"/>
                <a:gd name="T4" fmla="*/ 130 w 130"/>
                <a:gd name="T5" fmla="*/ 160 h 172"/>
                <a:gd name="T6" fmla="*/ 112 w 130"/>
                <a:gd name="T7" fmla="*/ 172 h 172"/>
                <a:gd name="T8" fmla="*/ 0 w 130"/>
                <a:gd name="T9" fmla="*/ 1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72">
                  <a:moveTo>
                    <a:pt x="0" y="13"/>
                  </a:moveTo>
                  <a:lnTo>
                    <a:pt x="18" y="0"/>
                  </a:lnTo>
                  <a:lnTo>
                    <a:pt x="130" y="160"/>
                  </a:lnTo>
                  <a:lnTo>
                    <a:pt x="112" y="17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îš1ïḋê"/>
            <p:cNvSpPr/>
            <p:nvPr/>
          </p:nvSpPr>
          <p:spPr bwMode="auto">
            <a:xfrm>
              <a:off x="8551863" y="3271838"/>
              <a:ext cx="66675" cy="311150"/>
            </a:xfrm>
            <a:custGeom>
              <a:avLst/>
              <a:gdLst>
                <a:gd name="T0" fmla="*/ 0 w 42"/>
                <a:gd name="T1" fmla="*/ 2 h 196"/>
                <a:gd name="T2" fmla="*/ 22 w 42"/>
                <a:gd name="T3" fmla="*/ 0 h 196"/>
                <a:gd name="T4" fmla="*/ 42 w 42"/>
                <a:gd name="T5" fmla="*/ 194 h 196"/>
                <a:gd name="T6" fmla="*/ 20 w 42"/>
                <a:gd name="T7" fmla="*/ 196 h 196"/>
                <a:gd name="T8" fmla="*/ 0 w 42"/>
                <a:gd name="T9" fmla="*/ 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6">
                  <a:moveTo>
                    <a:pt x="0" y="2"/>
                  </a:moveTo>
                  <a:lnTo>
                    <a:pt x="22" y="0"/>
                  </a:lnTo>
                  <a:lnTo>
                    <a:pt x="42" y="194"/>
                  </a:lnTo>
                  <a:lnTo>
                    <a:pt x="20" y="19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ïṧlîḑe"/>
            <p:cNvSpPr/>
            <p:nvPr/>
          </p:nvSpPr>
          <p:spPr bwMode="auto">
            <a:xfrm>
              <a:off x="8502651" y="3344863"/>
              <a:ext cx="161925" cy="163513"/>
            </a:xfrm>
            <a:custGeom>
              <a:avLst/>
              <a:gdLst>
                <a:gd name="T0" fmla="*/ 65 w 73"/>
                <a:gd name="T1" fmla="*/ 52 h 74"/>
                <a:gd name="T2" fmla="*/ 21 w 73"/>
                <a:gd name="T3" fmla="*/ 66 h 74"/>
                <a:gd name="T4" fmla="*/ 8 w 73"/>
                <a:gd name="T5" fmla="*/ 22 h 74"/>
                <a:gd name="T6" fmla="*/ 52 w 73"/>
                <a:gd name="T7" fmla="*/ 9 h 74"/>
                <a:gd name="T8" fmla="*/ 65 w 73"/>
                <a:gd name="T9" fmla="*/ 5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65" y="52"/>
                  </a:moveTo>
                  <a:cubicBezTo>
                    <a:pt x="57" y="68"/>
                    <a:pt x="37" y="74"/>
                    <a:pt x="21" y="66"/>
                  </a:cubicBezTo>
                  <a:cubicBezTo>
                    <a:pt x="6" y="57"/>
                    <a:pt x="0" y="38"/>
                    <a:pt x="8" y="22"/>
                  </a:cubicBezTo>
                  <a:cubicBezTo>
                    <a:pt x="17" y="6"/>
                    <a:pt x="36" y="0"/>
                    <a:pt x="52" y="9"/>
                  </a:cubicBezTo>
                  <a:cubicBezTo>
                    <a:pt x="67" y="17"/>
                    <a:pt x="73" y="37"/>
                    <a:pt x="65" y="52"/>
                  </a:cubicBezTo>
                  <a:close/>
                </a:path>
              </a:pathLst>
            </a:custGeom>
            <a:solidFill>
              <a:srgbClr val="E4C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ṩľîḓê"/>
            <p:cNvSpPr/>
            <p:nvPr/>
          </p:nvSpPr>
          <p:spPr bwMode="auto">
            <a:xfrm>
              <a:off x="5343526" y="2290763"/>
              <a:ext cx="566738" cy="955675"/>
            </a:xfrm>
            <a:custGeom>
              <a:avLst/>
              <a:gdLst>
                <a:gd name="T0" fmla="*/ 31 w 255"/>
                <a:gd name="T1" fmla="*/ 16 h 430"/>
                <a:gd name="T2" fmla="*/ 86 w 255"/>
                <a:gd name="T3" fmla="*/ 56 h 430"/>
                <a:gd name="T4" fmla="*/ 131 w 255"/>
                <a:gd name="T5" fmla="*/ 179 h 430"/>
                <a:gd name="T6" fmla="*/ 163 w 255"/>
                <a:gd name="T7" fmla="*/ 225 h 430"/>
                <a:gd name="T8" fmla="*/ 204 w 255"/>
                <a:gd name="T9" fmla="*/ 394 h 430"/>
                <a:gd name="T10" fmla="*/ 83 w 255"/>
                <a:gd name="T11" fmla="*/ 212 h 430"/>
                <a:gd name="T12" fmla="*/ 0 w 255"/>
                <a:gd name="T13" fmla="*/ 89 h 430"/>
                <a:gd name="T14" fmla="*/ 31 w 255"/>
                <a:gd name="T15" fmla="*/ 1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430">
                  <a:moveTo>
                    <a:pt x="31" y="16"/>
                  </a:moveTo>
                  <a:cubicBezTo>
                    <a:pt x="31" y="16"/>
                    <a:pt x="59" y="4"/>
                    <a:pt x="86" y="56"/>
                  </a:cubicBezTo>
                  <a:cubicBezTo>
                    <a:pt x="112" y="109"/>
                    <a:pt x="121" y="160"/>
                    <a:pt x="131" y="179"/>
                  </a:cubicBezTo>
                  <a:cubicBezTo>
                    <a:pt x="138" y="194"/>
                    <a:pt x="146" y="210"/>
                    <a:pt x="163" y="225"/>
                  </a:cubicBezTo>
                  <a:cubicBezTo>
                    <a:pt x="194" y="253"/>
                    <a:pt x="255" y="368"/>
                    <a:pt x="204" y="394"/>
                  </a:cubicBezTo>
                  <a:cubicBezTo>
                    <a:pt x="136" y="430"/>
                    <a:pt x="94" y="232"/>
                    <a:pt x="83" y="2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6" y="0"/>
                    <a:pt x="31" y="16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ślîdé"/>
            <p:cNvSpPr/>
            <p:nvPr/>
          </p:nvSpPr>
          <p:spPr bwMode="auto">
            <a:xfrm>
              <a:off x="5292726" y="2501900"/>
              <a:ext cx="279400" cy="315913"/>
            </a:xfrm>
            <a:custGeom>
              <a:avLst/>
              <a:gdLst>
                <a:gd name="T0" fmla="*/ 126 w 126"/>
                <a:gd name="T1" fmla="*/ 87 h 142"/>
                <a:gd name="T2" fmla="*/ 73 w 126"/>
                <a:gd name="T3" fmla="*/ 142 h 142"/>
                <a:gd name="T4" fmla="*/ 72 w 126"/>
                <a:gd name="T5" fmla="*/ 111 h 142"/>
                <a:gd name="T6" fmla="*/ 53 w 126"/>
                <a:gd name="T7" fmla="*/ 92 h 142"/>
                <a:gd name="T8" fmla="*/ 26 w 126"/>
                <a:gd name="T9" fmla="*/ 91 h 142"/>
                <a:gd name="T10" fmla="*/ 56 w 126"/>
                <a:gd name="T11" fmla="*/ 0 h 142"/>
                <a:gd name="T12" fmla="*/ 126 w 126"/>
                <a:gd name="T13" fmla="*/ 8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2">
                  <a:moveTo>
                    <a:pt x="126" y="87"/>
                  </a:moveTo>
                  <a:cubicBezTo>
                    <a:pt x="126" y="87"/>
                    <a:pt x="79" y="114"/>
                    <a:pt x="73" y="142"/>
                  </a:cubicBezTo>
                  <a:cubicBezTo>
                    <a:pt x="73" y="142"/>
                    <a:pt x="76" y="126"/>
                    <a:pt x="72" y="111"/>
                  </a:cubicBezTo>
                  <a:cubicBezTo>
                    <a:pt x="69" y="103"/>
                    <a:pt x="64" y="95"/>
                    <a:pt x="53" y="92"/>
                  </a:cubicBezTo>
                  <a:cubicBezTo>
                    <a:pt x="47" y="90"/>
                    <a:pt x="38" y="89"/>
                    <a:pt x="26" y="91"/>
                  </a:cubicBezTo>
                  <a:cubicBezTo>
                    <a:pt x="0" y="96"/>
                    <a:pt x="56" y="0"/>
                    <a:pt x="56" y="0"/>
                  </a:cubicBezTo>
                  <a:cubicBezTo>
                    <a:pt x="56" y="0"/>
                    <a:pt x="98" y="72"/>
                    <a:pt x="126" y="87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îṡḻíḑé"/>
            <p:cNvSpPr/>
            <p:nvPr/>
          </p:nvSpPr>
          <p:spPr bwMode="auto">
            <a:xfrm>
              <a:off x="5410201" y="2628900"/>
              <a:ext cx="44450" cy="120650"/>
            </a:xfrm>
            <a:custGeom>
              <a:avLst/>
              <a:gdLst>
                <a:gd name="T0" fmla="*/ 19 w 20"/>
                <a:gd name="T1" fmla="*/ 54 h 54"/>
                <a:gd name="T2" fmla="*/ 0 w 20"/>
                <a:gd name="T3" fmla="*/ 35 h 54"/>
                <a:gd name="T4" fmla="*/ 0 w 20"/>
                <a:gd name="T5" fmla="*/ 35 h 54"/>
                <a:gd name="T6" fmla="*/ 19 w 20"/>
                <a:gd name="T7" fmla="*/ 0 h 54"/>
                <a:gd name="T8" fmla="*/ 19 w 20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4">
                  <a:moveTo>
                    <a:pt x="19" y="54"/>
                  </a:moveTo>
                  <a:cubicBezTo>
                    <a:pt x="16" y="46"/>
                    <a:pt x="11" y="38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33"/>
                    <a:pt x="19" y="0"/>
                    <a:pt x="19" y="0"/>
                  </a:cubicBezTo>
                  <a:cubicBezTo>
                    <a:pt x="19" y="0"/>
                    <a:pt x="20" y="41"/>
                    <a:pt x="19" y="54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íşľiḍê"/>
            <p:cNvSpPr/>
            <p:nvPr/>
          </p:nvSpPr>
          <p:spPr bwMode="auto">
            <a:xfrm>
              <a:off x="5405438" y="2695575"/>
              <a:ext cx="422275" cy="762000"/>
            </a:xfrm>
            <a:custGeom>
              <a:avLst/>
              <a:gdLst>
                <a:gd name="T0" fmla="*/ 190 w 190"/>
                <a:gd name="T1" fmla="*/ 315 h 343"/>
                <a:gd name="T2" fmla="*/ 25 w 190"/>
                <a:gd name="T3" fmla="*/ 343 h 343"/>
                <a:gd name="T4" fmla="*/ 22 w 190"/>
                <a:gd name="T5" fmla="*/ 232 h 343"/>
                <a:gd name="T6" fmla="*/ 22 w 190"/>
                <a:gd name="T7" fmla="*/ 228 h 343"/>
                <a:gd name="T8" fmla="*/ 21 w 190"/>
                <a:gd name="T9" fmla="*/ 226 h 343"/>
                <a:gd name="T10" fmla="*/ 0 w 190"/>
                <a:gd name="T11" fmla="*/ 167 h 343"/>
                <a:gd name="T12" fmla="*/ 15 w 190"/>
                <a:gd name="T13" fmla="*/ 76 h 343"/>
                <a:gd name="T14" fmla="*/ 16 w 190"/>
                <a:gd name="T15" fmla="*/ 74 h 343"/>
                <a:gd name="T16" fmla="*/ 18 w 190"/>
                <a:gd name="T17" fmla="*/ 68 h 343"/>
                <a:gd name="T18" fmla="*/ 21 w 190"/>
                <a:gd name="T19" fmla="*/ 71 h 343"/>
                <a:gd name="T20" fmla="*/ 31 w 190"/>
                <a:gd name="T21" fmla="*/ 76 h 343"/>
                <a:gd name="T22" fmla="*/ 34 w 190"/>
                <a:gd name="T23" fmla="*/ 77 h 343"/>
                <a:gd name="T24" fmla="*/ 35 w 190"/>
                <a:gd name="T25" fmla="*/ 77 h 343"/>
                <a:gd name="T26" fmla="*/ 79 w 190"/>
                <a:gd name="T27" fmla="*/ 34 h 343"/>
                <a:gd name="T28" fmla="*/ 77 w 190"/>
                <a:gd name="T29" fmla="*/ 33 h 343"/>
                <a:gd name="T30" fmla="*/ 35 w 190"/>
                <a:gd name="T31" fmla="*/ 75 h 343"/>
                <a:gd name="T32" fmla="*/ 31 w 190"/>
                <a:gd name="T33" fmla="*/ 74 h 343"/>
                <a:gd name="T34" fmla="*/ 22 w 190"/>
                <a:gd name="T35" fmla="*/ 70 h 343"/>
                <a:gd name="T36" fmla="*/ 19 w 190"/>
                <a:gd name="T37" fmla="*/ 65 h 343"/>
                <a:gd name="T38" fmla="*/ 22 w 190"/>
                <a:gd name="T39" fmla="*/ 55 h 343"/>
                <a:gd name="T40" fmla="*/ 52 w 190"/>
                <a:gd name="T41" fmla="*/ 6 h 343"/>
                <a:gd name="T42" fmla="*/ 60 w 190"/>
                <a:gd name="T43" fmla="*/ 0 h 343"/>
                <a:gd name="T44" fmla="*/ 136 w 190"/>
                <a:gd name="T45" fmla="*/ 77 h 343"/>
                <a:gd name="T46" fmla="*/ 136 w 190"/>
                <a:gd name="T47" fmla="*/ 77 h 343"/>
                <a:gd name="T48" fmla="*/ 190 w 190"/>
                <a:gd name="T49" fmla="*/ 31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343">
                  <a:moveTo>
                    <a:pt x="190" y="315"/>
                  </a:moveTo>
                  <a:cubicBezTo>
                    <a:pt x="143" y="343"/>
                    <a:pt x="25" y="343"/>
                    <a:pt x="25" y="343"/>
                  </a:cubicBezTo>
                  <a:cubicBezTo>
                    <a:pt x="25" y="343"/>
                    <a:pt x="23" y="292"/>
                    <a:pt x="22" y="232"/>
                  </a:cubicBezTo>
                  <a:cubicBezTo>
                    <a:pt x="22" y="231"/>
                    <a:pt x="22" y="229"/>
                    <a:pt x="22" y="228"/>
                  </a:cubicBezTo>
                  <a:cubicBezTo>
                    <a:pt x="21" y="228"/>
                    <a:pt x="21" y="227"/>
                    <a:pt x="21" y="226"/>
                  </a:cubicBezTo>
                  <a:cubicBezTo>
                    <a:pt x="18" y="209"/>
                    <a:pt x="1" y="182"/>
                    <a:pt x="0" y="167"/>
                  </a:cubicBezTo>
                  <a:cubicBezTo>
                    <a:pt x="0" y="128"/>
                    <a:pt x="9" y="97"/>
                    <a:pt x="15" y="76"/>
                  </a:cubicBezTo>
                  <a:cubicBezTo>
                    <a:pt x="16" y="76"/>
                    <a:pt x="16" y="75"/>
                    <a:pt x="16" y="74"/>
                  </a:cubicBezTo>
                  <a:cubicBezTo>
                    <a:pt x="17" y="72"/>
                    <a:pt x="18" y="70"/>
                    <a:pt x="18" y="68"/>
                  </a:cubicBezTo>
                  <a:cubicBezTo>
                    <a:pt x="19" y="69"/>
                    <a:pt x="20" y="70"/>
                    <a:pt x="21" y="71"/>
                  </a:cubicBezTo>
                  <a:cubicBezTo>
                    <a:pt x="24" y="74"/>
                    <a:pt x="27" y="76"/>
                    <a:pt x="31" y="76"/>
                  </a:cubicBezTo>
                  <a:cubicBezTo>
                    <a:pt x="32" y="77"/>
                    <a:pt x="33" y="77"/>
                    <a:pt x="34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56" y="76"/>
                    <a:pt x="73" y="47"/>
                    <a:pt x="79" y="34"/>
                  </a:cubicBezTo>
                  <a:cubicBezTo>
                    <a:pt x="78" y="34"/>
                    <a:pt x="78" y="33"/>
                    <a:pt x="77" y="33"/>
                  </a:cubicBezTo>
                  <a:cubicBezTo>
                    <a:pt x="72" y="45"/>
                    <a:pt x="55" y="74"/>
                    <a:pt x="35" y="75"/>
                  </a:cubicBezTo>
                  <a:cubicBezTo>
                    <a:pt x="33" y="75"/>
                    <a:pt x="32" y="75"/>
                    <a:pt x="31" y="74"/>
                  </a:cubicBezTo>
                  <a:cubicBezTo>
                    <a:pt x="27" y="74"/>
                    <a:pt x="25" y="72"/>
                    <a:pt x="22" y="70"/>
                  </a:cubicBezTo>
                  <a:cubicBezTo>
                    <a:pt x="21" y="69"/>
                    <a:pt x="20" y="67"/>
                    <a:pt x="19" y="65"/>
                  </a:cubicBezTo>
                  <a:cubicBezTo>
                    <a:pt x="20" y="61"/>
                    <a:pt x="21" y="58"/>
                    <a:pt x="22" y="55"/>
                  </a:cubicBezTo>
                  <a:cubicBezTo>
                    <a:pt x="25" y="31"/>
                    <a:pt x="42" y="14"/>
                    <a:pt x="52" y="6"/>
                  </a:cubicBezTo>
                  <a:cubicBezTo>
                    <a:pt x="57" y="2"/>
                    <a:pt x="60" y="0"/>
                    <a:pt x="60" y="0"/>
                  </a:cubicBezTo>
                  <a:cubicBezTo>
                    <a:pt x="93" y="6"/>
                    <a:pt x="118" y="37"/>
                    <a:pt x="136" y="77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80" y="170"/>
                    <a:pt x="190" y="315"/>
                    <a:pt x="190" y="3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śḻiḓê"/>
            <p:cNvSpPr/>
            <p:nvPr/>
          </p:nvSpPr>
          <p:spPr bwMode="auto">
            <a:xfrm>
              <a:off x="5449888" y="2662238"/>
              <a:ext cx="122238" cy="176213"/>
            </a:xfrm>
            <a:custGeom>
              <a:avLst/>
              <a:gdLst>
                <a:gd name="T0" fmla="*/ 55 w 55"/>
                <a:gd name="T1" fmla="*/ 15 h 79"/>
                <a:gd name="T2" fmla="*/ 10 w 55"/>
                <a:gd name="T3" fmla="*/ 78 h 79"/>
                <a:gd name="T4" fmla="*/ 3 w 55"/>
                <a:gd name="T5" fmla="*/ 59 h 79"/>
                <a:gd name="T6" fmla="*/ 55 w 55"/>
                <a:gd name="T7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79">
                  <a:moveTo>
                    <a:pt x="55" y="15"/>
                  </a:moveTo>
                  <a:cubicBezTo>
                    <a:pt x="55" y="15"/>
                    <a:pt x="40" y="79"/>
                    <a:pt x="10" y="78"/>
                  </a:cubicBezTo>
                  <a:cubicBezTo>
                    <a:pt x="0" y="77"/>
                    <a:pt x="3" y="59"/>
                    <a:pt x="3" y="59"/>
                  </a:cubicBezTo>
                  <a:cubicBezTo>
                    <a:pt x="3" y="59"/>
                    <a:pt x="25" y="0"/>
                    <a:pt x="55" y="15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isḷíḑe"/>
            <p:cNvSpPr/>
            <p:nvPr/>
          </p:nvSpPr>
          <p:spPr bwMode="auto">
            <a:xfrm>
              <a:off x="5443538" y="5003800"/>
              <a:ext cx="357188" cy="158750"/>
            </a:xfrm>
            <a:custGeom>
              <a:avLst/>
              <a:gdLst>
                <a:gd name="T0" fmla="*/ 146 w 161"/>
                <a:gd name="T1" fmla="*/ 58 h 71"/>
                <a:gd name="T2" fmla="*/ 118 w 161"/>
                <a:gd name="T3" fmla="*/ 61 h 71"/>
                <a:gd name="T4" fmla="*/ 47 w 161"/>
                <a:gd name="T5" fmla="*/ 70 h 71"/>
                <a:gd name="T6" fmla="*/ 0 w 161"/>
                <a:gd name="T7" fmla="*/ 59 h 71"/>
                <a:gd name="T8" fmla="*/ 18 w 161"/>
                <a:gd name="T9" fmla="*/ 51 h 71"/>
                <a:gd name="T10" fmla="*/ 31 w 161"/>
                <a:gd name="T11" fmla="*/ 48 h 71"/>
                <a:gd name="T12" fmla="*/ 89 w 161"/>
                <a:gd name="T13" fmla="*/ 27 h 71"/>
                <a:gd name="T14" fmla="*/ 109 w 161"/>
                <a:gd name="T15" fmla="*/ 6 h 71"/>
                <a:gd name="T16" fmla="*/ 109 w 161"/>
                <a:gd name="T17" fmla="*/ 6 h 71"/>
                <a:gd name="T18" fmla="*/ 114 w 161"/>
                <a:gd name="T19" fmla="*/ 0 h 71"/>
                <a:gd name="T20" fmla="*/ 143 w 161"/>
                <a:gd name="T21" fmla="*/ 3 h 71"/>
                <a:gd name="T22" fmla="*/ 146 w 161"/>
                <a:gd name="T23" fmla="*/ 12 h 71"/>
                <a:gd name="T24" fmla="*/ 160 w 161"/>
                <a:gd name="T25" fmla="*/ 49 h 71"/>
                <a:gd name="T26" fmla="*/ 146 w 161"/>
                <a:gd name="T27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1" h="71">
                  <a:moveTo>
                    <a:pt x="146" y="58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61"/>
                    <a:pt x="80" y="71"/>
                    <a:pt x="47" y="70"/>
                  </a:cubicBezTo>
                  <a:cubicBezTo>
                    <a:pt x="18" y="68"/>
                    <a:pt x="0" y="63"/>
                    <a:pt x="0" y="59"/>
                  </a:cubicBezTo>
                  <a:cubicBezTo>
                    <a:pt x="0" y="54"/>
                    <a:pt x="9" y="52"/>
                    <a:pt x="18" y="51"/>
                  </a:cubicBezTo>
                  <a:cubicBezTo>
                    <a:pt x="22" y="50"/>
                    <a:pt x="27" y="49"/>
                    <a:pt x="31" y="48"/>
                  </a:cubicBezTo>
                  <a:cubicBezTo>
                    <a:pt x="59" y="43"/>
                    <a:pt x="77" y="35"/>
                    <a:pt x="89" y="27"/>
                  </a:cubicBezTo>
                  <a:cubicBezTo>
                    <a:pt x="98" y="21"/>
                    <a:pt x="104" y="14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2" y="2"/>
                    <a:pt x="114" y="0"/>
                    <a:pt x="114" y="0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3" y="3"/>
                    <a:pt x="146" y="11"/>
                    <a:pt x="146" y="12"/>
                  </a:cubicBezTo>
                  <a:cubicBezTo>
                    <a:pt x="161" y="16"/>
                    <a:pt x="161" y="42"/>
                    <a:pt x="160" y="49"/>
                  </a:cubicBezTo>
                  <a:cubicBezTo>
                    <a:pt x="159" y="54"/>
                    <a:pt x="157" y="57"/>
                    <a:pt x="146" y="58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ṧlïḋé"/>
            <p:cNvSpPr/>
            <p:nvPr/>
          </p:nvSpPr>
          <p:spPr bwMode="auto">
            <a:xfrm>
              <a:off x="5500688" y="4929188"/>
              <a:ext cx="287338" cy="192088"/>
            </a:xfrm>
            <a:custGeom>
              <a:avLst/>
              <a:gdLst>
                <a:gd name="T0" fmla="*/ 125 w 129"/>
                <a:gd name="T1" fmla="*/ 48 h 87"/>
                <a:gd name="T2" fmla="*/ 21 w 129"/>
                <a:gd name="T3" fmla="*/ 87 h 87"/>
                <a:gd name="T4" fmla="*/ 5 w 129"/>
                <a:gd name="T5" fmla="*/ 82 h 87"/>
                <a:gd name="T6" fmla="*/ 62 w 129"/>
                <a:gd name="T7" fmla="*/ 59 h 87"/>
                <a:gd name="T8" fmla="*/ 83 w 129"/>
                <a:gd name="T9" fmla="*/ 40 h 87"/>
                <a:gd name="T10" fmla="*/ 83 w 129"/>
                <a:gd name="T11" fmla="*/ 40 h 87"/>
                <a:gd name="T12" fmla="*/ 87 w 129"/>
                <a:gd name="T13" fmla="*/ 27 h 87"/>
                <a:gd name="T14" fmla="*/ 126 w 129"/>
                <a:gd name="T15" fmla="*/ 9 h 87"/>
                <a:gd name="T16" fmla="*/ 125 w 129"/>
                <a:gd name="T17" fmla="*/ 4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87">
                  <a:moveTo>
                    <a:pt x="125" y="48"/>
                  </a:moveTo>
                  <a:cubicBezTo>
                    <a:pt x="125" y="48"/>
                    <a:pt x="106" y="87"/>
                    <a:pt x="21" y="87"/>
                  </a:cubicBezTo>
                  <a:cubicBezTo>
                    <a:pt x="0" y="87"/>
                    <a:pt x="2" y="83"/>
                    <a:pt x="5" y="82"/>
                  </a:cubicBezTo>
                  <a:cubicBezTo>
                    <a:pt x="33" y="77"/>
                    <a:pt x="50" y="68"/>
                    <a:pt x="62" y="59"/>
                  </a:cubicBezTo>
                  <a:cubicBezTo>
                    <a:pt x="71" y="53"/>
                    <a:pt x="78" y="48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5" y="37"/>
                    <a:pt x="87" y="33"/>
                    <a:pt x="87" y="27"/>
                  </a:cubicBezTo>
                  <a:cubicBezTo>
                    <a:pt x="88" y="19"/>
                    <a:pt x="129" y="0"/>
                    <a:pt x="126" y="9"/>
                  </a:cubicBezTo>
                  <a:cubicBezTo>
                    <a:pt x="119" y="39"/>
                    <a:pt x="125" y="48"/>
                    <a:pt x="125" y="48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íşḷíḍê"/>
            <p:cNvSpPr/>
            <p:nvPr/>
          </p:nvSpPr>
          <p:spPr bwMode="auto">
            <a:xfrm>
              <a:off x="5459413" y="2520950"/>
              <a:ext cx="271463" cy="381000"/>
            </a:xfrm>
            <a:custGeom>
              <a:avLst/>
              <a:gdLst>
                <a:gd name="T0" fmla="*/ 112 w 122"/>
                <a:gd name="T1" fmla="*/ 156 h 172"/>
                <a:gd name="T2" fmla="*/ 112 w 122"/>
                <a:gd name="T3" fmla="*/ 156 h 172"/>
                <a:gd name="T4" fmla="*/ 55 w 122"/>
                <a:gd name="T5" fmla="*/ 113 h 172"/>
                <a:gd name="T6" fmla="*/ 53 w 122"/>
                <a:gd name="T7" fmla="*/ 112 h 172"/>
                <a:gd name="T8" fmla="*/ 42 w 122"/>
                <a:gd name="T9" fmla="*/ 103 h 172"/>
                <a:gd name="T10" fmla="*/ 28 w 122"/>
                <a:gd name="T11" fmla="*/ 85 h 172"/>
                <a:gd name="T12" fmla="*/ 0 w 122"/>
                <a:gd name="T13" fmla="*/ 0 h 172"/>
                <a:gd name="T14" fmla="*/ 53 w 122"/>
                <a:gd name="T15" fmla="*/ 49 h 172"/>
                <a:gd name="T16" fmla="*/ 112 w 122"/>
                <a:gd name="T17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72">
                  <a:moveTo>
                    <a:pt x="112" y="156"/>
                  </a:moveTo>
                  <a:cubicBezTo>
                    <a:pt x="112" y="156"/>
                    <a:pt x="112" y="156"/>
                    <a:pt x="112" y="156"/>
                  </a:cubicBezTo>
                  <a:cubicBezTo>
                    <a:pt x="96" y="129"/>
                    <a:pt x="85" y="134"/>
                    <a:pt x="55" y="113"/>
                  </a:cubicBezTo>
                  <a:cubicBezTo>
                    <a:pt x="54" y="113"/>
                    <a:pt x="54" y="112"/>
                    <a:pt x="53" y="112"/>
                  </a:cubicBezTo>
                  <a:cubicBezTo>
                    <a:pt x="50" y="109"/>
                    <a:pt x="46" y="107"/>
                    <a:pt x="42" y="103"/>
                  </a:cubicBezTo>
                  <a:cubicBezTo>
                    <a:pt x="37" y="100"/>
                    <a:pt x="32" y="93"/>
                    <a:pt x="28" y="85"/>
                  </a:cubicBezTo>
                  <a:cubicBezTo>
                    <a:pt x="12" y="53"/>
                    <a:pt x="0" y="0"/>
                    <a:pt x="0" y="0"/>
                  </a:cubicBezTo>
                  <a:cubicBezTo>
                    <a:pt x="0" y="0"/>
                    <a:pt x="44" y="35"/>
                    <a:pt x="53" y="49"/>
                  </a:cubicBezTo>
                  <a:cubicBezTo>
                    <a:pt x="103" y="121"/>
                    <a:pt x="122" y="172"/>
                    <a:pt x="112" y="156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ṥ1îdé"/>
            <p:cNvSpPr/>
            <p:nvPr/>
          </p:nvSpPr>
          <p:spPr bwMode="auto">
            <a:xfrm>
              <a:off x="5221288" y="2327275"/>
              <a:ext cx="288925" cy="246063"/>
            </a:xfrm>
            <a:custGeom>
              <a:avLst/>
              <a:gdLst>
                <a:gd name="T0" fmla="*/ 130 w 130"/>
                <a:gd name="T1" fmla="*/ 47 h 111"/>
                <a:gd name="T2" fmla="*/ 125 w 130"/>
                <a:gd name="T3" fmla="*/ 69 h 111"/>
                <a:gd name="T4" fmla="*/ 99 w 130"/>
                <a:gd name="T5" fmla="*/ 99 h 111"/>
                <a:gd name="T6" fmla="*/ 59 w 130"/>
                <a:gd name="T7" fmla="*/ 111 h 111"/>
                <a:gd name="T8" fmla="*/ 5 w 130"/>
                <a:gd name="T9" fmla="*/ 87 h 111"/>
                <a:gd name="T10" fmla="*/ 0 w 130"/>
                <a:gd name="T11" fmla="*/ 46 h 111"/>
                <a:gd name="T12" fmla="*/ 32 w 130"/>
                <a:gd name="T13" fmla="*/ 29 h 111"/>
                <a:gd name="T14" fmla="*/ 59 w 130"/>
                <a:gd name="T15" fmla="*/ 0 h 111"/>
                <a:gd name="T16" fmla="*/ 130 w 130"/>
                <a:gd name="T17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11">
                  <a:moveTo>
                    <a:pt x="130" y="47"/>
                  </a:moveTo>
                  <a:cubicBezTo>
                    <a:pt x="130" y="58"/>
                    <a:pt x="130" y="59"/>
                    <a:pt x="125" y="69"/>
                  </a:cubicBezTo>
                  <a:cubicBezTo>
                    <a:pt x="119" y="81"/>
                    <a:pt x="110" y="91"/>
                    <a:pt x="99" y="99"/>
                  </a:cubicBezTo>
                  <a:cubicBezTo>
                    <a:pt x="88" y="106"/>
                    <a:pt x="74" y="111"/>
                    <a:pt x="59" y="111"/>
                  </a:cubicBezTo>
                  <a:cubicBezTo>
                    <a:pt x="37" y="111"/>
                    <a:pt x="18" y="102"/>
                    <a:pt x="5" y="87"/>
                  </a:cubicBezTo>
                  <a:cubicBezTo>
                    <a:pt x="0" y="76"/>
                    <a:pt x="0" y="65"/>
                    <a:pt x="0" y="46"/>
                  </a:cubicBezTo>
                  <a:cubicBezTo>
                    <a:pt x="0" y="30"/>
                    <a:pt x="26" y="39"/>
                    <a:pt x="32" y="29"/>
                  </a:cubicBezTo>
                  <a:cubicBezTo>
                    <a:pt x="43" y="23"/>
                    <a:pt x="38" y="0"/>
                    <a:pt x="59" y="0"/>
                  </a:cubicBezTo>
                  <a:cubicBezTo>
                    <a:pt x="99" y="0"/>
                    <a:pt x="130" y="6"/>
                    <a:pt x="130" y="47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îṩ1îdé"/>
            <p:cNvSpPr/>
            <p:nvPr/>
          </p:nvSpPr>
          <p:spPr bwMode="auto">
            <a:xfrm>
              <a:off x="5232401" y="2444750"/>
              <a:ext cx="244475" cy="312738"/>
            </a:xfrm>
            <a:custGeom>
              <a:avLst/>
              <a:gdLst>
                <a:gd name="T0" fmla="*/ 59 w 110"/>
                <a:gd name="T1" fmla="*/ 126 h 141"/>
                <a:gd name="T2" fmla="*/ 10 w 110"/>
                <a:gd name="T3" fmla="*/ 63 h 141"/>
                <a:gd name="T4" fmla="*/ 9 w 110"/>
                <a:gd name="T5" fmla="*/ 61 h 141"/>
                <a:gd name="T6" fmla="*/ 5 w 110"/>
                <a:gd name="T7" fmla="*/ 50 h 141"/>
                <a:gd name="T8" fmla="*/ 3 w 110"/>
                <a:gd name="T9" fmla="*/ 44 h 141"/>
                <a:gd name="T10" fmla="*/ 2 w 110"/>
                <a:gd name="T11" fmla="*/ 41 h 141"/>
                <a:gd name="T12" fmla="*/ 0 w 110"/>
                <a:gd name="T13" fmla="*/ 36 h 141"/>
                <a:gd name="T14" fmla="*/ 0 w 110"/>
                <a:gd name="T15" fmla="*/ 34 h 141"/>
                <a:gd name="T16" fmla="*/ 108 w 110"/>
                <a:gd name="T17" fmla="*/ 34 h 141"/>
                <a:gd name="T18" fmla="*/ 59 w 110"/>
                <a:gd name="T19" fmla="*/ 1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41">
                  <a:moveTo>
                    <a:pt x="59" y="126"/>
                  </a:moveTo>
                  <a:cubicBezTo>
                    <a:pt x="37" y="119"/>
                    <a:pt x="20" y="87"/>
                    <a:pt x="10" y="63"/>
                  </a:cubicBezTo>
                  <a:cubicBezTo>
                    <a:pt x="10" y="62"/>
                    <a:pt x="10" y="62"/>
                    <a:pt x="9" y="61"/>
                  </a:cubicBezTo>
                  <a:cubicBezTo>
                    <a:pt x="8" y="57"/>
                    <a:pt x="6" y="54"/>
                    <a:pt x="5" y="50"/>
                  </a:cubicBezTo>
                  <a:cubicBezTo>
                    <a:pt x="4" y="48"/>
                    <a:pt x="3" y="46"/>
                    <a:pt x="3" y="44"/>
                  </a:cubicBezTo>
                  <a:cubicBezTo>
                    <a:pt x="2" y="43"/>
                    <a:pt x="2" y="42"/>
                    <a:pt x="2" y="41"/>
                  </a:cubicBezTo>
                  <a:cubicBezTo>
                    <a:pt x="1" y="39"/>
                    <a:pt x="0" y="37"/>
                    <a:pt x="0" y="36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10" y="0"/>
                    <a:pt x="108" y="34"/>
                    <a:pt x="108" y="34"/>
                  </a:cubicBezTo>
                  <a:cubicBezTo>
                    <a:pt x="108" y="34"/>
                    <a:pt x="110" y="141"/>
                    <a:pt x="59" y="126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ï$ļíḑê"/>
            <p:cNvSpPr/>
            <p:nvPr/>
          </p:nvSpPr>
          <p:spPr bwMode="auto">
            <a:xfrm>
              <a:off x="5214938" y="2265363"/>
              <a:ext cx="333375" cy="336550"/>
            </a:xfrm>
            <a:custGeom>
              <a:avLst/>
              <a:gdLst>
                <a:gd name="T0" fmla="*/ 137 w 150"/>
                <a:gd name="T1" fmla="*/ 112 h 152"/>
                <a:gd name="T2" fmla="*/ 144 w 150"/>
                <a:gd name="T3" fmla="*/ 152 h 152"/>
                <a:gd name="T4" fmla="*/ 103 w 150"/>
                <a:gd name="T5" fmla="*/ 128 h 152"/>
                <a:gd name="T6" fmla="*/ 102 w 150"/>
                <a:gd name="T7" fmla="*/ 127 h 152"/>
                <a:gd name="T8" fmla="*/ 84 w 150"/>
                <a:gd name="T9" fmla="*/ 90 h 152"/>
                <a:gd name="T10" fmla="*/ 20 w 150"/>
                <a:gd name="T11" fmla="*/ 73 h 152"/>
                <a:gd name="T12" fmla="*/ 18 w 150"/>
                <a:gd name="T13" fmla="*/ 74 h 152"/>
                <a:gd name="T14" fmla="*/ 8 w 150"/>
                <a:gd name="T15" fmla="*/ 115 h 152"/>
                <a:gd name="T16" fmla="*/ 0 w 150"/>
                <a:gd name="T17" fmla="*/ 80 h 152"/>
                <a:gd name="T18" fmla="*/ 17 w 150"/>
                <a:gd name="T19" fmla="*/ 43 h 152"/>
                <a:gd name="T20" fmla="*/ 19 w 150"/>
                <a:gd name="T21" fmla="*/ 40 h 152"/>
                <a:gd name="T22" fmla="*/ 22 w 150"/>
                <a:gd name="T23" fmla="*/ 36 h 152"/>
                <a:gd name="T24" fmla="*/ 34 w 150"/>
                <a:gd name="T25" fmla="*/ 27 h 152"/>
                <a:gd name="T26" fmla="*/ 150 w 150"/>
                <a:gd name="T27" fmla="*/ 95 h 152"/>
                <a:gd name="T28" fmla="*/ 150 w 150"/>
                <a:gd name="T29" fmla="*/ 107 h 152"/>
                <a:gd name="T30" fmla="*/ 137 w 150"/>
                <a:gd name="T31" fmla="*/ 11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0" h="152">
                  <a:moveTo>
                    <a:pt x="137" y="112"/>
                  </a:moveTo>
                  <a:cubicBezTo>
                    <a:pt x="144" y="152"/>
                    <a:pt x="144" y="152"/>
                    <a:pt x="144" y="152"/>
                  </a:cubicBezTo>
                  <a:cubicBezTo>
                    <a:pt x="144" y="152"/>
                    <a:pt x="107" y="139"/>
                    <a:pt x="103" y="128"/>
                  </a:cubicBezTo>
                  <a:cubicBezTo>
                    <a:pt x="103" y="128"/>
                    <a:pt x="103" y="127"/>
                    <a:pt x="102" y="127"/>
                  </a:cubicBezTo>
                  <a:cubicBezTo>
                    <a:pt x="92" y="98"/>
                    <a:pt x="89" y="98"/>
                    <a:pt x="84" y="90"/>
                  </a:cubicBezTo>
                  <a:cubicBezTo>
                    <a:pt x="67" y="61"/>
                    <a:pt x="31" y="61"/>
                    <a:pt x="20" y="73"/>
                  </a:cubicBezTo>
                  <a:cubicBezTo>
                    <a:pt x="19" y="73"/>
                    <a:pt x="19" y="74"/>
                    <a:pt x="18" y="74"/>
                  </a:cubicBezTo>
                  <a:cubicBezTo>
                    <a:pt x="5" y="90"/>
                    <a:pt x="8" y="115"/>
                    <a:pt x="8" y="115"/>
                  </a:cubicBezTo>
                  <a:cubicBezTo>
                    <a:pt x="3" y="104"/>
                    <a:pt x="0" y="99"/>
                    <a:pt x="0" y="80"/>
                  </a:cubicBezTo>
                  <a:cubicBezTo>
                    <a:pt x="0" y="67"/>
                    <a:pt x="9" y="53"/>
                    <a:pt x="17" y="43"/>
                  </a:cubicBezTo>
                  <a:cubicBezTo>
                    <a:pt x="17" y="42"/>
                    <a:pt x="18" y="41"/>
                    <a:pt x="19" y="40"/>
                  </a:cubicBezTo>
                  <a:cubicBezTo>
                    <a:pt x="20" y="39"/>
                    <a:pt x="21" y="37"/>
                    <a:pt x="22" y="36"/>
                  </a:cubicBezTo>
                  <a:cubicBezTo>
                    <a:pt x="24" y="33"/>
                    <a:pt x="28" y="30"/>
                    <a:pt x="34" y="27"/>
                  </a:cubicBezTo>
                  <a:cubicBezTo>
                    <a:pt x="85" y="0"/>
                    <a:pt x="147" y="37"/>
                    <a:pt x="150" y="95"/>
                  </a:cubicBezTo>
                  <a:cubicBezTo>
                    <a:pt x="150" y="99"/>
                    <a:pt x="150" y="103"/>
                    <a:pt x="150" y="107"/>
                  </a:cubicBezTo>
                  <a:cubicBezTo>
                    <a:pt x="150" y="118"/>
                    <a:pt x="142" y="103"/>
                    <a:pt x="137" y="112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iSḷïḑê"/>
            <p:cNvSpPr/>
            <p:nvPr/>
          </p:nvSpPr>
          <p:spPr bwMode="auto">
            <a:xfrm>
              <a:off x="5467351" y="2511425"/>
              <a:ext cx="111125" cy="223838"/>
            </a:xfrm>
            <a:custGeom>
              <a:avLst/>
              <a:gdLst>
                <a:gd name="T0" fmla="*/ 49 w 50"/>
                <a:gd name="T1" fmla="*/ 101 h 101"/>
                <a:gd name="T2" fmla="*/ 49 w 50"/>
                <a:gd name="T3" fmla="*/ 101 h 101"/>
                <a:gd name="T4" fmla="*/ 1 w 50"/>
                <a:gd name="T5" fmla="*/ 1 h 101"/>
                <a:gd name="T6" fmla="*/ 1 w 50"/>
                <a:gd name="T7" fmla="*/ 0 h 101"/>
                <a:gd name="T8" fmla="*/ 2 w 50"/>
                <a:gd name="T9" fmla="*/ 1 h 101"/>
                <a:gd name="T10" fmla="*/ 49 w 50"/>
                <a:gd name="T11" fmla="*/ 99 h 101"/>
                <a:gd name="T12" fmla="*/ 50 w 50"/>
                <a:gd name="T13" fmla="*/ 100 h 101"/>
                <a:gd name="T14" fmla="*/ 49 w 5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01">
                  <a:moveTo>
                    <a:pt x="49" y="101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22" y="94"/>
                    <a:pt x="1" y="5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2"/>
                    <a:pt x="24" y="92"/>
                    <a:pt x="49" y="99"/>
                  </a:cubicBezTo>
                  <a:cubicBezTo>
                    <a:pt x="50" y="99"/>
                    <a:pt x="50" y="100"/>
                    <a:pt x="50" y="100"/>
                  </a:cubicBezTo>
                  <a:cubicBezTo>
                    <a:pt x="50" y="101"/>
                    <a:pt x="49" y="101"/>
                    <a:pt x="49" y="101"/>
                  </a:cubicBezTo>
                  <a:close/>
                </a:path>
              </a:pathLst>
            </a:custGeom>
            <a:solidFill>
              <a:srgbClr val="26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íṩļîḑè"/>
            <p:cNvSpPr/>
            <p:nvPr/>
          </p:nvSpPr>
          <p:spPr bwMode="auto">
            <a:xfrm>
              <a:off x="5481638" y="2498725"/>
              <a:ext cx="49213" cy="133350"/>
            </a:xfrm>
            <a:custGeom>
              <a:avLst/>
              <a:gdLst>
                <a:gd name="T0" fmla="*/ 21 w 22"/>
                <a:gd name="T1" fmla="*/ 60 h 60"/>
                <a:gd name="T2" fmla="*/ 20 w 22"/>
                <a:gd name="T3" fmla="*/ 59 h 60"/>
                <a:gd name="T4" fmla="*/ 1 w 22"/>
                <a:gd name="T5" fmla="*/ 1 h 60"/>
                <a:gd name="T6" fmla="*/ 2 w 22"/>
                <a:gd name="T7" fmla="*/ 0 h 60"/>
                <a:gd name="T8" fmla="*/ 3 w 22"/>
                <a:gd name="T9" fmla="*/ 1 h 60"/>
                <a:gd name="T10" fmla="*/ 22 w 22"/>
                <a:gd name="T11" fmla="*/ 58 h 60"/>
                <a:gd name="T12" fmla="*/ 21 w 22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0">
                  <a:moveTo>
                    <a:pt x="21" y="60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0" y="25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2" y="24"/>
                    <a:pt x="22" y="58"/>
                  </a:cubicBezTo>
                  <a:cubicBezTo>
                    <a:pt x="22" y="59"/>
                    <a:pt x="22" y="60"/>
                    <a:pt x="21" y="60"/>
                  </a:cubicBezTo>
                  <a:close/>
                </a:path>
              </a:pathLst>
            </a:custGeom>
            <a:solidFill>
              <a:srgbClr val="26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isḻiḋe"/>
            <p:cNvSpPr/>
            <p:nvPr/>
          </p:nvSpPr>
          <p:spPr bwMode="auto">
            <a:xfrm>
              <a:off x="5421313" y="2468563"/>
              <a:ext cx="76200" cy="165100"/>
            </a:xfrm>
            <a:custGeom>
              <a:avLst/>
              <a:gdLst>
                <a:gd name="T0" fmla="*/ 33 w 34"/>
                <a:gd name="T1" fmla="*/ 35 h 74"/>
                <a:gd name="T2" fmla="*/ 20 w 34"/>
                <a:gd name="T3" fmla="*/ 5 h 74"/>
                <a:gd name="T4" fmla="*/ 12 w 34"/>
                <a:gd name="T5" fmla="*/ 64 h 74"/>
                <a:gd name="T6" fmla="*/ 33 w 34"/>
                <a:gd name="T7" fmla="*/ 3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74">
                  <a:moveTo>
                    <a:pt x="33" y="35"/>
                  </a:moveTo>
                  <a:cubicBezTo>
                    <a:pt x="34" y="33"/>
                    <a:pt x="32" y="0"/>
                    <a:pt x="20" y="5"/>
                  </a:cubicBezTo>
                  <a:cubicBezTo>
                    <a:pt x="8" y="9"/>
                    <a:pt x="0" y="38"/>
                    <a:pt x="12" y="64"/>
                  </a:cubicBezTo>
                  <a:cubicBezTo>
                    <a:pt x="17" y="74"/>
                    <a:pt x="31" y="65"/>
                    <a:pt x="33" y="35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îś1iďe"/>
            <p:cNvSpPr/>
            <p:nvPr/>
          </p:nvSpPr>
          <p:spPr bwMode="auto">
            <a:xfrm>
              <a:off x="5456238" y="2495550"/>
              <a:ext cx="30163" cy="33338"/>
            </a:xfrm>
            <a:custGeom>
              <a:avLst/>
              <a:gdLst>
                <a:gd name="T0" fmla="*/ 12 w 13"/>
                <a:gd name="T1" fmla="*/ 15 h 15"/>
                <a:gd name="T2" fmla="*/ 11 w 13"/>
                <a:gd name="T3" fmla="*/ 14 h 15"/>
                <a:gd name="T4" fmla="*/ 7 w 13"/>
                <a:gd name="T5" fmla="*/ 3 h 15"/>
                <a:gd name="T6" fmla="*/ 2 w 13"/>
                <a:gd name="T7" fmla="*/ 5 h 15"/>
                <a:gd name="T8" fmla="*/ 0 w 13"/>
                <a:gd name="T9" fmla="*/ 5 h 15"/>
                <a:gd name="T10" fmla="*/ 0 w 13"/>
                <a:gd name="T11" fmla="*/ 4 h 15"/>
                <a:gd name="T12" fmla="*/ 8 w 13"/>
                <a:gd name="T13" fmla="*/ 1 h 15"/>
                <a:gd name="T14" fmla="*/ 13 w 13"/>
                <a:gd name="T15" fmla="*/ 14 h 15"/>
                <a:gd name="T16" fmla="*/ 12 w 13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5">
                  <a:moveTo>
                    <a:pt x="12" y="15"/>
                  </a:moveTo>
                  <a:cubicBezTo>
                    <a:pt x="12" y="15"/>
                    <a:pt x="11" y="14"/>
                    <a:pt x="11" y="14"/>
                  </a:cubicBezTo>
                  <a:cubicBezTo>
                    <a:pt x="11" y="7"/>
                    <a:pt x="9" y="4"/>
                    <a:pt x="7" y="3"/>
                  </a:cubicBezTo>
                  <a:cubicBezTo>
                    <a:pt x="5" y="2"/>
                    <a:pt x="3" y="4"/>
                    <a:pt x="2" y="5"/>
                  </a:cubicBezTo>
                  <a:cubicBezTo>
                    <a:pt x="2" y="5"/>
                    <a:pt x="1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4" y="0"/>
                    <a:pt x="8" y="1"/>
                  </a:cubicBezTo>
                  <a:cubicBezTo>
                    <a:pt x="11" y="2"/>
                    <a:pt x="13" y="6"/>
                    <a:pt x="13" y="14"/>
                  </a:cubicBezTo>
                  <a:cubicBezTo>
                    <a:pt x="13" y="14"/>
                    <a:pt x="13" y="15"/>
                    <a:pt x="12" y="15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Sḷîde"/>
            <p:cNvSpPr/>
            <p:nvPr/>
          </p:nvSpPr>
          <p:spPr bwMode="auto">
            <a:xfrm>
              <a:off x="5465763" y="2551113"/>
              <a:ext cx="17463" cy="44450"/>
            </a:xfrm>
            <a:custGeom>
              <a:avLst/>
              <a:gdLst>
                <a:gd name="T0" fmla="*/ 1 w 8"/>
                <a:gd name="T1" fmla="*/ 20 h 20"/>
                <a:gd name="T2" fmla="*/ 0 w 8"/>
                <a:gd name="T3" fmla="*/ 19 h 20"/>
                <a:gd name="T4" fmla="*/ 0 w 8"/>
                <a:gd name="T5" fmla="*/ 18 h 20"/>
                <a:gd name="T6" fmla="*/ 6 w 8"/>
                <a:gd name="T7" fmla="*/ 1 h 20"/>
                <a:gd name="T8" fmla="*/ 7 w 8"/>
                <a:gd name="T9" fmla="*/ 0 h 20"/>
                <a:gd name="T10" fmla="*/ 8 w 8"/>
                <a:gd name="T11" fmla="*/ 1 h 20"/>
                <a:gd name="T12" fmla="*/ 1 w 8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1" y="20"/>
                  </a:move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6"/>
                    <a:pt x="6" y="5"/>
                    <a:pt x="6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2"/>
                    <a:pt x="8" y="17"/>
                    <a:pt x="1" y="2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şľïḍè"/>
            <p:cNvSpPr/>
            <p:nvPr/>
          </p:nvSpPr>
          <p:spPr bwMode="auto">
            <a:xfrm>
              <a:off x="5318126" y="2640013"/>
              <a:ext cx="57150" cy="38100"/>
            </a:xfrm>
            <a:custGeom>
              <a:avLst/>
              <a:gdLst>
                <a:gd name="T0" fmla="*/ 1 w 25"/>
                <a:gd name="T1" fmla="*/ 11 h 17"/>
                <a:gd name="T2" fmla="*/ 17 w 25"/>
                <a:gd name="T3" fmla="*/ 2 h 17"/>
                <a:gd name="T4" fmla="*/ 13 w 25"/>
                <a:gd name="T5" fmla="*/ 15 h 17"/>
                <a:gd name="T6" fmla="*/ 1 w 25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1" y="11"/>
                  </a:moveTo>
                  <a:cubicBezTo>
                    <a:pt x="4" y="7"/>
                    <a:pt x="8" y="13"/>
                    <a:pt x="17" y="2"/>
                  </a:cubicBezTo>
                  <a:cubicBezTo>
                    <a:pt x="19" y="0"/>
                    <a:pt x="25" y="10"/>
                    <a:pt x="13" y="15"/>
                  </a:cubicBezTo>
                  <a:cubicBezTo>
                    <a:pt x="6" y="17"/>
                    <a:pt x="0" y="13"/>
                    <a:pt x="1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Sḻíḍé"/>
            <p:cNvSpPr/>
            <p:nvPr/>
          </p:nvSpPr>
          <p:spPr bwMode="auto">
            <a:xfrm>
              <a:off x="8056563" y="2555875"/>
              <a:ext cx="34925" cy="33338"/>
            </a:xfrm>
            <a:custGeom>
              <a:avLst/>
              <a:gdLst>
                <a:gd name="T0" fmla="*/ 4 w 16"/>
                <a:gd name="T1" fmla="*/ 15 h 15"/>
                <a:gd name="T2" fmla="*/ 1 w 16"/>
                <a:gd name="T3" fmla="*/ 15 h 15"/>
                <a:gd name="T4" fmla="*/ 0 w 16"/>
                <a:gd name="T5" fmla="*/ 9 h 15"/>
                <a:gd name="T6" fmla="*/ 8 w 16"/>
                <a:gd name="T7" fmla="*/ 2 h 15"/>
                <a:gd name="T8" fmla="*/ 4 w 1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4" y="15"/>
                  </a:moveTo>
                  <a:cubicBezTo>
                    <a:pt x="3" y="15"/>
                    <a:pt x="2" y="15"/>
                    <a:pt x="1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2" y="8"/>
                    <a:pt x="5" y="6"/>
                    <a:pt x="8" y="2"/>
                  </a:cubicBezTo>
                  <a:cubicBezTo>
                    <a:pt x="10" y="0"/>
                    <a:pt x="16" y="10"/>
                    <a:pt x="4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šḷîḑê"/>
            <p:cNvSpPr/>
            <p:nvPr/>
          </p:nvSpPr>
          <p:spPr bwMode="auto">
            <a:xfrm>
              <a:off x="5299076" y="2498725"/>
              <a:ext cx="73025" cy="46038"/>
            </a:xfrm>
            <a:custGeom>
              <a:avLst/>
              <a:gdLst>
                <a:gd name="T0" fmla="*/ 2 w 33"/>
                <a:gd name="T1" fmla="*/ 16 h 21"/>
                <a:gd name="T2" fmla="*/ 5 w 33"/>
                <a:gd name="T3" fmla="*/ 21 h 21"/>
                <a:gd name="T4" fmla="*/ 16 w 33"/>
                <a:gd name="T5" fmla="*/ 10 h 21"/>
                <a:gd name="T6" fmla="*/ 31 w 33"/>
                <a:gd name="T7" fmla="*/ 7 h 21"/>
                <a:gd name="T8" fmla="*/ 2 w 33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1">
                  <a:moveTo>
                    <a:pt x="2" y="16"/>
                  </a:moveTo>
                  <a:cubicBezTo>
                    <a:pt x="1" y="17"/>
                    <a:pt x="0" y="21"/>
                    <a:pt x="5" y="21"/>
                  </a:cubicBezTo>
                  <a:cubicBezTo>
                    <a:pt x="10" y="20"/>
                    <a:pt x="11" y="12"/>
                    <a:pt x="16" y="10"/>
                  </a:cubicBezTo>
                  <a:cubicBezTo>
                    <a:pt x="20" y="8"/>
                    <a:pt x="33" y="10"/>
                    <a:pt x="31" y="7"/>
                  </a:cubicBezTo>
                  <a:cubicBezTo>
                    <a:pt x="30" y="5"/>
                    <a:pt x="9" y="0"/>
                    <a:pt x="2" y="16"/>
                  </a:cubicBezTo>
                  <a:close/>
                </a:path>
              </a:pathLst>
            </a:custGeom>
            <a:solidFill>
              <a:srgbClr val="26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š1íďè"/>
            <p:cNvSpPr/>
            <p:nvPr/>
          </p:nvSpPr>
          <p:spPr bwMode="auto">
            <a:xfrm>
              <a:off x="5237163" y="2538413"/>
              <a:ext cx="33338" cy="19050"/>
            </a:xfrm>
            <a:custGeom>
              <a:avLst/>
              <a:gdLst>
                <a:gd name="T0" fmla="*/ 11 w 15"/>
                <a:gd name="T1" fmla="*/ 8 h 9"/>
                <a:gd name="T2" fmla="*/ 2 w 15"/>
                <a:gd name="T3" fmla="*/ 7 h 9"/>
                <a:gd name="T4" fmla="*/ 0 w 15"/>
                <a:gd name="T5" fmla="*/ 0 h 9"/>
                <a:gd name="T6" fmla="*/ 10 w 15"/>
                <a:gd name="T7" fmla="*/ 2 h 9"/>
                <a:gd name="T8" fmla="*/ 11 w 15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1" y="8"/>
                  </a:moveTo>
                  <a:cubicBezTo>
                    <a:pt x="8" y="9"/>
                    <a:pt x="5" y="8"/>
                    <a:pt x="2" y="7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3" y="0"/>
                    <a:pt x="7" y="0"/>
                    <a:pt x="10" y="2"/>
                  </a:cubicBezTo>
                  <a:cubicBezTo>
                    <a:pt x="12" y="2"/>
                    <a:pt x="15" y="5"/>
                    <a:pt x="11" y="8"/>
                  </a:cubicBezTo>
                  <a:close/>
                </a:path>
              </a:pathLst>
            </a:custGeom>
            <a:solidFill>
              <a:srgbClr val="26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şlîḓé"/>
            <p:cNvSpPr/>
            <p:nvPr/>
          </p:nvSpPr>
          <p:spPr bwMode="auto">
            <a:xfrm>
              <a:off x="5329238" y="2540000"/>
              <a:ext cx="41275" cy="17463"/>
            </a:xfrm>
            <a:custGeom>
              <a:avLst/>
              <a:gdLst>
                <a:gd name="T0" fmla="*/ 0 w 18"/>
                <a:gd name="T1" fmla="*/ 6 h 8"/>
                <a:gd name="T2" fmla="*/ 17 w 18"/>
                <a:gd name="T3" fmla="*/ 0 h 8"/>
                <a:gd name="T4" fmla="*/ 18 w 18"/>
                <a:gd name="T5" fmla="*/ 2 h 8"/>
                <a:gd name="T6" fmla="*/ 1 w 18"/>
                <a:gd name="T7" fmla="*/ 7 h 8"/>
                <a:gd name="T8" fmla="*/ 0 w 1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0" y="6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" y="8"/>
                    <a:pt x="1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" name="iṣľîḑé"/>
            <p:cNvSpPr/>
            <p:nvPr/>
          </p:nvSpPr>
          <p:spPr bwMode="auto">
            <a:xfrm>
              <a:off x="5338763" y="2546350"/>
              <a:ext cx="22225" cy="26988"/>
            </a:xfrm>
            <a:custGeom>
              <a:avLst/>
              <a:gdLst>
                <a:gd name="T0" fmla="*/ 8 w 10"/>
                <a:gd name="T1" fmla="*/ 4 h 12"/>
                <a:gd name="T2" fmla="*/ 8 w 10"/>
                <a:gd name="T3" fmla="*/ 11 h 12"/>
                <a:gd name="T4" fmla="*/ 2 w 10"/>
                <a:gd name="T5" fmla="*/ 8 h 12"/>
                <a:gd name="T6" fmla="*/ 2 w 10"/>
                <a:gd name="T7" fmla="*/ 1 h 12"/>
                <a:gd name="T8" fmla="*/ 8 w 1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4"/>
                  </a:moveTo>
                  <a:cubicBezTo>
                    <a:pt x="10" y="7"/>
                    <a:pt x="10" y="11"/>
                    <a:pt x="8" y="11"/>
                  </a:cubicBezTo>
                  <a:cubicBezTo>
                    <a:pt x="6" y="12"/>
                    <a:pt x="3" y="11"/>
                    <a:pt x="2" y="8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3" y="0"/>
                    <a:pt x="6" y="2"/>
                    <a:pt x="8" y="4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isḷîďe"/>
            <p:cNvSpPr/>
            <p:nvPr/>
          </p:nvSpPr>
          <p:spPr bwMode="auto">
            <a:xfrm>
              <a:off x="8067676" y="2460625"/>
              <a:ext cx="36513" cy="17463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6 h 8"/>
                <a:gd name="T4" fmla="*/ 17 w 17"/>
                <a:gd name="T5" fmla="*/ 8 h 8"/>
                <a:gd name="T6" fmla="*/ 0 w 17"/>
                <a:gd name="T7" fmla="*/ 1 h 8"/>
                <a:gd name="T8" fmla="*/ 0 w 1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ṡḻídê"/>
            <p:cNvSpPr/>
            <p:nvPr/>
          </p:nvSpPr>
          <p:spPr bwMode="auto">
            <a:xfrm>
              <a:off x="8069263" y="2465388"/>
              <a:ext cx="17463" cy="25400"/>
            </a:xfrm>
            <a:custGeom>
              <a:avLst/>
              <a:gdLst>
                <a:gd name="T0" fmla="*/ 8 w 8"/>
                <a:gd name="T1" fmla="*/ 6 h 12"/>
                <a:gd name="T2" fmla="*/ 3 w 8"/>
                <a:gd name="T3" fmla="*/ 12 h 12"/>
                <a:gd name="T4" fmla="*/ 1 w 8"/>
                <a:gd name="T5" fmla="*/ 5 h 12"/>
                <a:gd name="T6" fmla="*/ 5 w 8"/>
                <a:gd name="T7" fmla="*/ 0 h 12"/>
                <a:gd name="T8" fmla="*/ 8 w 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7" y="9"/>
                    <a:pt x="5" y="12"/>
                    <a:pt x="3" y="12"/>
                  </a:cubicBezTo>
                  <a:cubicBezTo>
                    <a:pt x="2" y="11"/>
                    <a:pt x="0" y="9"/>
                    <a:pt x="1" y="5"/>
                  </a:cubicBezTo>
                  <a:cubicBezTo>
                    <a:pt x="1" y="2"/>
                    <a:pt x="3" y="0"/>
                    <a:pt x="5" y="0"/>
                  </a:cubicBezTo>
                  <a:cubicBezTo>
                    <a:pt x="7" y="0"/>
                    <a:pt x="8" y="3"/>
                    <a:pt x="8" y="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ṥļîde"/>
            <p:cNvSpPr/>
            <p:nvPr/>
          </p:nvSpPr>
          <p:spPr bwMode="auto">
            <a:xfrm>
              <a:off x="5251451" y="2571750"/>
              <a:ext cx="30163" cy="12700"/>
            </a:xfrm>
            <a:custGeom>
              <a:avLst/>
              <a:gdLst>
                <a:gd name="T0" fmla="*/ 13 w 13"/>
                <a:gd name="T1" fmla="*/ 2 h 6"/>
                <a:gd name="T2" fmla="*/ 1 w 13"/>
                <a:gd name="T3" fmla="*/ 6 h 6"/>
                <a:gd name="T4" fmla="*/ 0 w 13"/>
                <a:gd name="T5" fmla="*/ 4 h 6"/>
                <a:gd name="T6" fmla="*/ 11 w 13"/>
                <a:gd name="T7" fmla="*/ 0 h 6"/>
                <a:gd name="T8" fmla="*/ 13 w 13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3" y="2"/>
                  </a:moveTo>
                  <a:cubicBezTo>
                    <a:pt x="13" y="2"/>
                    <a:pt x="5" y="5"/>
                    <a:pt x="1" y="6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3" y="2"/>
                  </a:ln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š1idè"/>
            <p:cNvSpPr/>
            <p:nvPr/>
          </p:nvSpPr>
          <p:spPr bwMode="auto">
            <a:xfrm>
              <a:off x="5259388" y="2576513"/>
              <a:ext cx="22225" cy="25400"/>
            </a:xfrm>
            <a:custGeom>
              <a:avLst/>
              <a:gdLst>
                <a:gd name="T0" fmla="*/ 8 w 10"/>
                <a:gd name="T1" fmla="*/ 4 h 12"/>
                <a:gd name="T2" fmla="*/ 8 w 10"/>
                <a:gd name="T3" fmla="*/ 11 h 12"/>
                <a:gd name="T4" fmla="*/ 2 w 10"/>
                <a:gd name="T5" fmla="*/ 8 h 12"/>
                <a:gd name="T6" fmla="*/ 2 w 10"/>
                <a:gd name="T7" fmla="*/ 1 h 12"/>
                <a:gd name="T8" fmla="*/ 8 w 1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4"/>
                  </a:moveTo>
                  <a:cubicBezTo>
                    <a:pt x="10" y="7"/>
                    <a:pt x="10" y="10"/>
                    <a:pt x="8" y="11"/>
                  </a:cubicBezTo>
                  <a:cubicBezTo>
                    <a:pt x="6" y="12"/>
                    <a:pt x="4" y="11"/>
                    <a:pt x="2" y="8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1"/>
                    <a:pt x="8" y="4"/>
                  </a:cubicBezTo>
                  <a:close/>
                </a:path>
              </a:pathLst>
            </a:custGeom>
            <a:solidFill>
              <a:srgbClr val="3F20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ṩlídê"/>
            <p:cNvSpPr/>
            <p:nvPr/>
          </p:nvSpPr>
          <p:spPr bwMode="auto">
            <a:xfrm>
              <a:off x="5272088" y="2554288"/>
              <a:ext cx="57150" cy="79375"/>
            </a:xfrm>
            <a:custGeom>
              <a:avLst/>
              <a:gdLst>
                <a:gd name="T0" fmla="*/ 14 w 26"/>
                <a:gd name="T1" fmla="*/ 36 h 36"/>
                <a:gd name="T2" fmla="*/ 12 w 26"/>
                <a:gd name="T3" fmla="*/ 36 h 36"/>
                <a:gd name="T4" fmla="*/ 12 w 26"/>
                <a:gd name="T5" fmla="*/ 33 h 36"/>
                <a:gd name="T6" fmla="*/ 0 w 26"/>
                <a:gd name="T7" fmla="*/ 2 h 36"/>
                <a:gd name="T8" fmla="*/ 0 w 26"/>
                <a:gd name="T9" fmla="*/ 1 h 36"/>
                <a:gd name="T10" fmla="*/ 1 w 26"/>
                <a:gd name="T11" fmla="*/ 1 h 36"/>
                <a:gd name="T12" fmla="*/ 14 w 26"/>
                <a:gd name="T13" fmla="*/ 34 h 36"/>
                <a:gd name="T14" fmla="*/ 25 w 26"/>
                <a:gd name="T15" fmla="*/ 31 h 36"/>
                <a:gd name="T16" fmla="*/ 26 w 26"/>
                <a:gd name="T17" fmla="*/ 31 h 36"/>
                <a:gd name="T18" fmla="*/ 25 w 26"/>
                <a:gd name="T19" fmla="*/ 33 h 36"/>
                <a:gd name="T20" fmla="*/ 14 w 26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6">
                  <a:moveTo>
                    <a:pt x="14" y="36"/>
                  </a:moveTo>
                  <a:cubicBezTo>
                    <a:pt x="14" y="36"/>
                    <a:pt x="13" y="36"/>
                    <a:pt x="12" y="36"/>
                  </a:cubicBezTo>
                  <a:cubicBezTo>
                    <a:pt x="12" y="35"/>
                    <a:pt x="11" y="34"/>
                    <a:pt x="12" y="33"/>
                  </a:cubicBezTo>
                  <a:cubicBezTo>
                    <a:pt x="14" y="10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16" y="9"/>
                    <a:pt x="14" y="34"/>
                  </a:cubicBezTo>
                  <a:cubicBezTo>
                    <a:pt x="14" y="35"/>
                    <a:pt x="19" y="33"/>
                    <a:pt x="25" y="31"/>
                  </a:cubicBezTo>
                  <a:cubicBezTo>
                    <a:pt x="25" y="31"/>
                    <a:pt x="26" y="31"/>
                    <a:pt x="26" y="31"/>
                  </a:cubicBezTo>
                  <a:cubicBezTo>
                    <a:pt x="26" y="32"/>
                    <a:pt x="26" y="32"/>
                    <a:pt x="25" y="33"/>
                  </a:cubicBezTo>
                  <a:cubicBezTo>
                    <a:pt x="24" y="33"/>
                    <a:pt x="18" y="36"/>
                    <a:pt x="14" y="36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ṩľiḍè"/>
            <p:cNvSpPr/>
            <p:nvPr/>
          </p:nvSpPr>
          <p:spPr bwMode="auto">
            <a:xfrm>
              <a:off x="5248276" y="2354263"/>
              <a:ext cx="11113" cy="74613"/>
            </a:xfrm>
            <a:custGeom>
              <a:avLst/>
              <a:gdLst>
                <a:gd name="T0" fmla="*/ 5 w 5"/>
                <a:gd name="T1" fmla="*/ 32 h 34"/>
                <a:gd name="T2" fmla="*/ 3 w 5"/>
                <a:gd name="T3" fmla="*/ 34 h 34"/>
                <a:gd name="T4" fmla="*/ 2 w 5"/>
                <a:gd name="T5" fmla="*/ 3 h 34"/>
                <a:gd name="T6" fmla="*/ 4 w 5"/>
                <a:gd name="T7" fmla="*/ 0 h 34"/>
                <a:gd name="T8" fmla="*/ 5 w 5"/>
                <a:gd name="T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4">
                  <a:moveTo>
                    <a:pt x="5" y="32"/>
                  </a:moveTo>
                  <a:cubicBezTo>
                    <a:pt x="4" y="33"/>
                    <a:pt x="4" y="34"/>
                    <a:pt x="3" y="34"/>
                  </a:cubicBezTo>
                  <a:cubicBezTo>
                    <a:pt x="0" y="25"/>
                    <a:pt x="1" y="13"/>
                    <a:pt x="2" y="3"/>
                  </a:cubicBezTo>
                  <a:cubicBezTo>
                    <a:pt x="3" y="2"/>
                    <a:pt x="3" y="1"/>
                    <a:pt x="4" y="0"/>
                  </a:cubicBezTo>
                  <a:cubicBezTo>
                    <a:pt x="3" y="9"/>
                    <a:pt x="2" y="23"/>
                    <a:pt x="5" y="32"/>
                  </a:cubicBezTo>
                  <a:close/>
                </a:path>
              </a:pathLst>
            </a:custGeom>
            <a:solidFill>
              <a:srgbClr val="2610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şḻïďé"/>
            <p:cNvSpPr/>
            <p:nvPr/>
          </p:nvSpPr>
          <p:spPr bwMode="auto">
            <a:xfrm>
              <a:off x="6599238" y="2716213"/>
              <a:ext cx="69850" cy="347663"/>
            </a:xfrm>
            <a:custGeom>
              <a:avLst/>
              <a:gdLst>
                <a:gd name="T0" fmla="*/ 30 w 31"/>
                <a:gd name="T1" fmla="*/ 157 h 157"/>
                <a:gd name="T2" fmla="*/ 29 w 31"/>
                <a:gd name="T3" fmla="*/ 156 h 157"/>
                <a:gd name="T4" fmla="*/ 2 w 31"/>
                <a:gd name="T5" fmla="*/ 104 h 157"/>
                <a:gd name="T6" fmla="*/ 2 w 31"/>
                <a:gd name="T7" fmla="*/ 103 h 157"/>
                <a:gd name="T8" fmla="*/ 3 w 31"/>
                <a:gd name="T9" fmla="*/ 103 h 157"/>
                <a:gd name="T10" fmla="*/ 25 w 31"/>
                <a:gd name="T11" fmla="*/ 93 h 157"/>
                <a:gd name="T12" fmla="*/ 0 w 31"/>
                <a:gd name="T13" fmla="*/ 50 h 157"/>
                <a:gd name="T14" fmla="*/ 0 w 31"/>
                <a:gd name="T15" fmla="*/ 49 h 157"/>
                <a:gd name="T16" fmla="*/ 15 w 31"/>
                <a:gd name="T17" fmla="*/ 1 h 157"/>
                <a:gd name="T18" fmla="*/ 16 w 31"/>
                <a:gd name="T19" fmla="*/ 1 h 157"/>
                <a:gd name="T20" fmla="*/ 17 w 31"/>
                <a:gd name="T21" fmla="*/ 2 h 157"/>
                <a:gd name="T22" fmla="*/ 2 w 31"/>
                <a:gd name="T23" fmla="*/ 49 h 157"/>
                <a:gd name="T24" fmla="*/ 27 w 31"/>
                <a:gd name="T25" fmla="*/ 93 h 157"/>
                <a:gd name="T26" fmla="*/ 27 w 31"/>
                <a:gd name="T27" fmla="*/ 93 h 157"/>
                <a:gd name="T28" fmla="*/ 27 w 31"/>
                <a:gd name="T29" fmla="*/ 94 h 157"/>
                <a:gd name="T30" fmla="*/ 5 w 31"/>
                <a:gd name="T31" fmla="*/ 104 h 157"/>
                <a:gd name="T32" fmla="*/ 30 w 31"/>
                <a:gd name="T33" fmla="*/ 155 h 157"/>
                <a:gd name="T34" fmla="*/ 30 w 31"/>
                <a:gd name="T3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157">
                  <a:moveTo>
                    <a:pt x="30" y="157"/>
                  </a:moveTo>
                  <a:cubicBezTo>
                    <a:pt x="29" y="156"/>
                    <a:pt x="29" y="156"/>
                    <a:pt x="29" y="156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0"/>
                    <a:pt x="16" y="1"/>
                  </a:cubicBezTo>
                  <a:cubicBezTo>
                    <a:pt x="17" y="1"/>
                    <a:pt x="17" y="1"/>
                    <a:pt x="17" y="2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3"/>
                    <a:pt x="27" y="93"/>
                    <a:pt x="27" y="93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1" y="156"/>
                    <a:pt x="30" y="156"/>
                    <a:pt x="30" y="157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ḻiḋe"/>
            <p:cNvSpPr/>
            <p:nvPr/>
          </p:nvSpPr>
          <p:spPr bwMode="auto">
            <a:xfrm>
              <a:off x="6869113" y="2716213"/>
              <a:ext cx="66675" cy="347663"/>
            </a:xfrm>
            <a:custGeom>
              <a:avLst/>
              <a:gdLst>
                <a:gd name="T0" fmla="*/ 1 w 30"/>
                <a:gd name="T1" fmla="*/ 157 h 157"/>
                <a:gd name="T2" fmla="*/ 0 w 30"/>
                <a:gd name="T3" fmla="*/ 157 h 157"/>
                <a:gd name="T4" fmla="*/ 0 w 30"/>
                <a:gd name="T5" fmla="*/ 155 h 157"/>
                <a:gd name="T6" fmla="*/ 26 w 30"/>
                <a:gd name="T7" fmla="*/ 104 h 157"/>
                <a:gd name="T8" fmla="*/ 3 w 30"/>
                <a:gd name="T9" fmla="*/ 94 h 157"/>
                <a:gd name="T10" fmla="*/ 3 w 30"/>
                <a:gd name="T11" fmla="*/ 93 h 157"/>
                <a:gd name="T12" fmla="*/ 3 w 30"/>
                <a:gd name="T13" fmla="*/ 93 h 157"/>
                <a:gd name="T14" fmla="*/ 28 w 30"/>
                <a:gd name="T15" fmla="*/ 49 h 157"/>
                <a:gd name="T16" fmla="*/ 14 w 30"/>
                <a:gd name="T17" fmla="*/ 2 h 157"/>
                <a:gd name="T18" fmla="*/ 14 w 30"/>
                <a:gd name="T19" fmla="*/ 1 h 157"/>
                <a:gd name="T20" fmla="*/ 15 w 30"/>
                <a:gd name="T21" fmla="*/ 1 h 157"/>
                <a:gd name="T22" fmla="*/ 30 w 30"/>
                <a:gd name="T23" fmla="*/ 49 h 157"/>
                <a:gd name="T24" fmla="*/ 30 w 30"/>
                <a:gd name="T25" fmla="*/ 50 h 157"/>
                <a:gd name="T26" fmla="*/ 5 w 30"/>
                <a:gd name="T27" fmla="*/ 93 h 157"/>
                <a:gd name="T28" fmla="*/ 27 w 30"/>
                <a:gd name="T29" fmla="*/ 103 h 157"/>
                <a:gd name="T30" fmla="*/ 28 w 30"/>
                <a:gd name="T31" fmla="*/ 103 h 157"/>
                <a:gd name="T32" fmla="*/ 28 w 30"/>
                <a:gd name="T33" fmla="*/ 104 h 157"/>
                <a:gd name="T34" fmla="*/ 2 w 30"/>
                <a:gd name="T35" fmla="*/ 156 h 157"/>
                <a:gd name="T36" fmla="*/ 1 w 30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157">
                  <a:moveTo>
                    <a:pt x="1" y="157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5" y="0"/>
                    <a:pt x="15" y="1"/>
                    <a:pt x="15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" y="156"/>
                    <a:pt x="2" y="156"/>
                    <a:pt x="2" y="156"/>
                  </a:cubicBezTo>
                  <a:lnTo>
                    <a:pt x="1" y="157"/>
                  </a:ln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ṩļiḑé"/>
            <p:cNvSpPr/>
            <p:nvPr/>
          </p:nvSpPr>
          <p:spPr bwMode="auto">
            <a:xfrm>
              <a:off x="6708776" y="2243138"/>
              <a:ext cx="112713" cy="144463"/>
            </a:xfrm>
            <a:custGeom>
              <a:avLst/>
              <a:gdLst>
                <a:gd name="T0" fmla="*/ 43 w 51"/>
                <a:gd name="T1" fmla="*/ 1 h 65"/>
                <a:gd name="T2" fmla="*/ 48 w 51"/>
                <a:gd name="T3" fmla="*/ 6 h 65"/>
                <a:gd name="T4" fmla="*/ 22 w 51"/>
                <a:gd name="T5" fmla="*/ 46 h 65"/>
                <a:gd name="T6" fmla="*/ 22 w 51"/>
                <a:gd name="T7" fmla="*/ 64 h 65"/>
                <a:gd name="T8" fmla="*/ 0 w 51"/>
                <a:gd name="T9" fmla="*/ 47 h 65"/>
                <a:gd name="T10" fmla="*/ 43 w 51"/>
                <a:gd name="T11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5">
                  <a:moveTo>
                    <a:pt x="43" y="1"/>
                  </a:moveTo>
                  <a:cubicBezTo>
                    <a:pt x="46" y="0"/>
                    <a:pt x="51" y="5"/>
                    <a:pt x="48" y="6"/>
                  </a:cubicBezTo>
                  <a:cubicBezTo>
                    <a:pt x="36" y="11"/>
                    <a:pt x="23" y="40"/>
                    <a:pt x="22" y="46"/>
                  </a:cubicBezTo>
                  <a:cubicBezTo>
                    <a:pt x="20" y="54"/>
                    <a:pt x="24" y="65"/>
                    <a:pt x="22" y="64"/>
                  </a:cubicBezTo>
                  <a:cubicBezTo>
                    <a:pt x="19" y="64"/>
                    <a:pt x="0" y="47"/>
                    <a:pt x="0" y="47"/>
                  </a:cubicBezTo>
                  <a:cubicBezTo>
                    <a:pt x="0" y="47"/>
                    <a:pt x="19" y="9"/>
                    <a:pt x="43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1íḑè"/>
            <p:cNvSpPr/>
            <p:nvPr/>
          </p:nvSpPr>
          <p:spPr bwMode="auto">
            <a:xfrm>
              <a:off x="6697663" y="2346325"/>
              <a:ext cx="73025" cy="104775"/>
            </a:xfrm>
            <a:custGeom>
              <a:avLst/>
              <a:gdLst>
                <a:gd name="T0" fmla="*/ 4 w 33"/>
                <a:gd name="T1" fmla="*/ 29 h 47"/>
                <a:gd name="T2" fmla="*/ 27 w 33"/>
                <a:gd name="T3" fmla="*/ 45 h 47"/>
                <a:gd name="T4" fmla="*/ 28 w 33"/>
                <a:gd name="T5" fmla="*/ 19 h 47"/>
                <a:gd name="T6" fmla="*/ 9 w 33"/>
                <a:gd name="T7" fmla="*/ 3 h 47"/>
                <a:gd name="T8" fmla="*/ 4 w 33"/>
                <a:gd name="T9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7">
                  <a:moveTo>
                    <a:pt x="4" y="29"/>
                  </a:moveTo>
                  <a:cubicBezTo>
                    <a:pt x="10" y="47"/>
                    <a:pt x="21" y="47"/>
                    <a:pt x="27" y="45"/>
                  </a:cubicBezTo>
                  <a:cubicBezTo>
                    <a:pt x="32" y="42"/>
                    <a:pt x="33" y="31"/>
                    <a:pt x="28" y="19"/>
                  </a:cubicBezTo>
                  <a:cubicBezTo>
                    <a:pt x="23" y="8"/>
                    <a:pt x="15" y="0"/>
                    <a:pt x="9" y="3"/>
                  </a:cubicBezTo>
                  <a:cubicBezTo>
                    <a:pt x="3" y="5"/>
                    <a:pt x="0" y="17"/>
                    <a:pt x="4" y="29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şliďé"/>
            <p:cNvSpPr/>
            <p:nvPr/>
          </p:nvSpPr>
          <p:spPr bwMode="auto">
            <a:xfrm>
              <a:off x="6713538" y="2368550"/>
              <a:ext cx="17463" cy="30163"/>
            </a:xfrm>
            <a:custGeom>
              <a:avLst/>
              <a:gdLst>
                <a:gd name="T0" fmla="*/ 2 w 8"/>
                <a:gd name="T1" fmla="*/ 13 h 13"/>
                <a:gd name="T2" fmla="*/ 1 w 8"/>
                <a:gd name="T3" fmla="*/ 12 h 13"/>
                <a:gd name="T4" fmla="*/ 7 w 8"/>
                <a:gd name="T5" fmla="*/ 0 h 13"/>
                <a:gd name="T6" fmla="*/ 8 w 8"/>
                <a:gd name="T7" fmla="*/ 1 h 13"/>
                <a:gd name="T8" fmla="*/ 8 w 8"/>
                <a:gd name="T9" fmla="*/ 2 h 13"/>
                <a:gd name="T10" fmla="*/ 3 w 8"/>
                <a:gd name="T11" fmla="*/ 12 h 13"/>
                <a:gd name="T12" fmla="*/ 2 w 8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2" y="13"/>
                    <a:pt x="1" y="12"/>
                    <a:pt x="1" y="12"/>
                  </a:cubicBezTo>
                  <a:cubicBezTo>
                    <a:pt x="0" y="3"/>
                    <a:pt x="7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7" y="2"/>
                    <a:pt x="2" y="5"/>
                    <a:pt x="3" y="12"/>
                  </a:cubicBezTo>
                  <a:cubicBezTo>
                    <a:pt x="3" y="12"/>
                    <a:pt x="3" y="13"/>
                    <a:pt x="2" y="13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1iḑe"/>
            <p:cNvSpPr/>
            <p:nvPr/>
          </p:nvSpPr>
          <p:spPr bwMode="auto">
            <a:xfrm>
              <a:off x="6731001" y="2406650"/>
              <a:ext cx="19050" cy="2222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9 h 10"/>
                <a:gd name="T4" fmla="*/ 2 w 9"/>
                <a:gd name="T5" fmla="*/ 8 h 10"/>
                <a:gd name="T6" fmla="*/ 5 w 9"/>
                <a:gd name="T7" fmla="*/ 7 h 10"/>
                <a:gd name="T8" fmla="*/ 6 w 9"/>
                <a:gd name="T9" fmla="*/ 1 h 10"/>
                <a:gd name="T10" fmla="*/ 7 w 9"/>
                <a:gd name="T11" fmla="*/ 0 h 10"/>
                <a:gd name="T12" fmla="*/ 8 w 9"/>
                <a:gd name="T13" fmla="*/ 1 h 10"/>
                <a:gd name="T14" fmla="*/ 6 w 9"/>
                <a:gd name="T15" fmla="*/ 9 h 10"/>
                <a:gd name="T16" fmla="*/ 1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1" y="10"/>
                    <a:pt x="0" y="9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8"/>
                    <a:pt x="5" y="7"/>
                  </a:cubicBezTo>
                  <a:cubicBezTo>
                    <a:pt x="6" y="6"/>
                    <a:pt x="6" y="2"/>
                    <a:pt x="6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9" y="6"/>
                    <a:pt x="6" y="9"/>
                  </a:cubicBezTo>
                  <a:cubicBezTo>
                    <a:pt x="5" y="10"/>
                    <a:pt x="3" y="10"/>
                    <a:pt x="1" y="1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Sḻîḑè"/>
            <p:cNvSpPr/>
            <p:nvPr/>
          </p:nvSpPr>
          <p:spPr bwMode="auto">
            <a:xfrm>
              <a:off x="6973888" y="2862263"/>
              <a:ext cx="22225" cy="282575"/>
            </a:xfrm>
            <a:custGeom>
              <a:avLst/>
              <a:gdLst>
                <a:gd name="T0" fmla="*/ 8 w 10"/>
                <a:gd name="T1" fmla="*/ 127 h 127"/>
                <a:gd name="T2" fmla="*/ 7 w 10"/>
                <a:gd name="T3" fmla="*/ 126 h 127"/>
                <a:gd name="T4" fmla="*/ 8 w 10"/>
                <a:gd name="T5" fmla="*/ 1 h 127"/>
                <a:gd name="T6" fmla="*/ 9 w 10"/>
                <a:gd name="T7" fmla="*/ 0 h 127"/>
                <a:gd name="T8" fmla="*/ 10 w 10"/>
                <a:gd name="T9" fmla="*/ 1 h 127"/>
                <a:gd name="T10" fmla="*/ 9 w 10"/>
                <a:gd name="T11" fmla="*/ 126 h 127"/>
                <a:gd name="T12" fmla="*/ 8 w 10"/>
                <a:gd name="T13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7">
                  <a:moveTo>
                    <a:pt x="8" y="127"/>
                  </a:moveTo>
                  <a:cubicBezTo>
                    <a:pt x="7" y="127"/>
                    <a:pt x="7" y="127"/>
                    <a:pt x="7" y="126"/>
                  </a:cubicBezTo>
                  <a:cubicBezTo>
                    <a:pt x="0" y="84"/>
                    <a:pt x="8" y="1"/>
                    <a:pt x="8" y="1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9" y="2"/>
                    <a:pt x="2" y="84"/>
                    <a:pt x="9" y="126"/>
                  </a:cubicBezTo>
                  <a:cubicBezTo>
                    <a:pt x="9" y="127"/>
                    <a:pt x="8" y="127"/>
                    <a:pt x="8" y="127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šliḍé"/>
            <p:cNvSpPr/>
            <p:nvPr/>
          </p:nvSpPr>
          <p:spPr bwMode="auto">
            <a:xfrm>
              <a:off x="7104063" y="3073400"/>
              <a:ext cx="17463" cy="46038"/>
            </a:xfrm>
            <a:custGeom>
              <a:avLst/>
              <a:gdLst>
                <a:gd name="T0" fmla="*/ 8 w 8"/>
                <a:gd name="T1" fmla="*/ 3 h 21"/>
                <a:gd name="T2" fmla="*/ 2 w 8"/>
                <a:gd name="T3" fmla="*/ 20 h 21"/>
                <a:gd name="T4" fmla="*/ 1 w 8"/>
                <a:gd name="T5" fmla="*/ 21 h 21"/>
                <a:gd name="T6" fmla="*/ 1 w 8"/>
                <a:gd name="T7" fmla="*/ 21 h 21"/>
                <a:gd name="T8" fmla="*/ 0 w 8"/>
                <a:gd name="T9" fmla="*/ 19 h 21"/>
                <a:gd name="T10" fmla="*/ 6 w 8"/>
                <a:gd name="T11" fmla="*/ 3 h 21"/>
                <a:gd name="T12" fmla="*/ 8 w 8"/>
                <a:gd name="T13" fmla="*/ 0 h 21"/>
                <a:gd name="T14" fmla="*/ 8 w 8"/>
                <a:gd name="T15" fmla="*/ 2 h 21"/>
                <a:gd name="T16" fmla="*/ 8 w 8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1">
                  <a:moveTo>
                    <a:pt x="8" y="3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$ḻîḑè"/>
            <p:cNvSpPr/>
            <p:nvPr/>
          </p:nvSpPr>
          <p:spPr bwMode="auto">
            <a:xfrm>
              <a:off x="7085013" y="3073400"/>
              <a:ext cx="36513" cy="20638"/>
            </a:xfrm>
            <a:custGeom>
              <a:avLst/>
              <a:gdLst>
                <a:gd name="T0" fmla="*/ 17 w 17"/>
                <a:gd name="T1" fmla="*/ 2 h 9"/>
                <a:gd name="T2" fmla="*/ 15 w 17"/>
                <a:gd name="T3" fmla="*/ 3 h 9"/>
                <a:gd name="T4" fmla="*/ 2 w 17"/>
                <a:gd name="T5" fmla="*/ 9 h 9"/>
                <a:gd name="T6" fmla="*/ 2 w 17"/>
                <a:gd name="T7" fmla="*/ 9 h 9"/>
                <a:gd name="T8" fmla="*/ 1 w 17"/>
                <a:gd name="T9" fmla="*/ 9 h 9"/>
                <a:gd name="T10" fmla="*/ 1 w 17"/>
                <a:gd name="T11" fmla="*/ 8 h 9"/>
                <a:gd name="T12" fmla="*/ 17 w 17"/>
                <a:gd name="T13" fmla="*/ 0 h 9"/>
                <a:gd name="T14" fmla="*/ 17 w 17"/>
                <a:gd name="T1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7" y="2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íṧľíde"/>
            <p:cNvSpPr/>
            <p:nvPr/>
          </p:nvSpPr>
          <p:spPr bwMode="auto">
            <a:xfrm>
              <a:off x="6424613" y="3328988"/>
              <a:ext cx="117475" cy="115888"/>
            </a:xfrm>
            <a:custGeom>
              <a:avLst/>
              <a:gdLst>
                <a:gd name="T0" fmla="*/ 51 w 53"/>
                <a:gd name="T1" fmla="*/ 3 h 52"/>
                <a:gd name="T2" fmla="*/ 17 w 53"/>
                <a:gd name="T3" fmla="*/ 43 h 52"/>
                <a:gd name="T4" fmla="*/ 4 w 53"/>
                <a:gd name="T5" fmla="*/ 49 h 52"/>
                <a:gd name="T6" fmla="*/ 8 w 53"/>
                <a:gd name="T7" fmla="*/ 28 h 52"/>
                <a:gd name="T8" fmla="*/ 51 w 53"/>
                <a:gd name="T9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2">
                  <a:moveTo>
                    <a:pt x="51" y="3"/>
                  </a:moveTo>
                  <a:cubicBezTo>
                    <a:pt x="53" y="5"/>
                    <a:pt x="25" y="36"/>
                    <a:pt x="17" y="43"/>
                  </a:cubicBezTo>
                  <a:cubicBezTo>
                    <a:pt x="10" y="50"/>
                    <a:pt x="6" y="52"/>
                    <a:pt x="4" y="49"/>
                  </a:cubicBezTo>
                  <a:cubicBezTo>
                    <a:pt x="2" y="47"/>
                    <a:pt x="0" y="35"/>
                    <a:pt x="8" y="28"/>
                  </a:cubicBezTo>
                  <a:cubicBezTo>
                    <a:pt x="16" y="22"/>
                    <a:pt x="49" y="0"/>
                    <a:pt x="51" y="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ṩļíḑê"/>
            <p:cNvSpPr/>
            <p:nvPr/>
          </p:nvSpPr>
          <p:spPr bwMode="auto">
            <a:xfrm>
              <a:off x="6432551" y="3382963"/>
              <a:ext cx="117475" cy="223838"/>
            </a:xfrm>
            <a:custGeom>
              <a:avLst/>
              <a:gdLst>
                <a:gd name="T0" fmla="*/ 43 w 53"/>
                <a:gd name="T1" fmla="*/ 55 h 101"/>
                <a:gd name="T2" fmla="*/ 37 w 53"/>
                <a:gd name="T3" fmla="*/ 40 h 101"/>
                <a:gd name="T4" fmla="*/ 36 w 53"/>
                <a:gd name="T5" fmla="*/ 74 h 101"/>
                <a:gd name="T6" fmla="*/ 34 w 53"/>
                <a:gd name="T7" fmla="*/ 91 h 101"/>
                <a:gd name="T8" fmla="*/ 31 w 53"/>
                <a:gd name="T9" fmla="*/ 90 h 101"/>
                <a:gd name="T10" fmla="*/ 31 w 53"/>
                <a:gd name="T11" fmla="*/ 91 h 101"/>
                <a:gd name="T12" fmla="*/ 29 w 53"/>
                <a:gd name="T13" fmla="*/ 95 h 101"/>
                <a:gd name="T14" fmla="*/ 29 w 53"/>
                <a:gd name="T15" fmla="*/ 95 h 101"/>
                <a:gd name="T16" fmla="*/ 28 w 53"/>
                <a:gd name="T17" fmla="*/ 98 h 101"/>
                <a:gd name="T18" fmla="*/ 25 w 53"/>
                <a:gd name="T19" fmla="*/ 97 h 101"/>
                <a:gd name="T20" fmla="*/ 24 w 53"/>
                <a:gd name="T21" fmla="*/ 97 h 101"/>
                <a:gd name="T22" fmla="*/ 23 w 53"/>
                <a:gd name="T23" fmla="*/ 98 h 101"/>
                <a:gd name="T24" fmla="*/ 23 w 53"/>
                <a:gd name="T25" fmla="*/ 98 h 101"/>
                <a:gd name="T26" fmla="*/ 21 w 53"/>
                <a:gd name="T27" fmla="*/ 101 h 101"/>
                <a:gd name="T28" fmla="*/ 19 w 53"/>
                <a:gd name="T29" fmla="*/ 98 h 101"/>
                <a:gd name="T30" fmla="*/ 18 w 53"/>
                <a:gd name="T31" fmla="*/ 98 h 101"/>
                <a:gd name="T32" fmla="*/ 17 w 53"/>
                <a:gd name="T33" fmla="*/ 98 h 101"/>
                <a:gd name="T34" fmla="*/ 14 w 53"/>
                <a:gd name="T35" fmla="*/ 96 h 101"/>
                <a:gd name="T36" fmla="*/ 4 w 53"/>
                <a:gd name="T37" fmla="*/ 19 h 101"/>
                <a:gd name="T38" fmla="*/ 39 w 53"/>
                <a:gd name="T39" fmla="*/ 0 h 101"/>
                <a:gd name="T40" fmla="*/ 46 w 53"/>
                <a:gd name="T41" fmla="*/ 24 h 101"/>
                <a:gd name="T42" fmla="*/ 43 w 53"/>
                <a:gd name="T43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" h="101">
                  <a:moveTo>
                    <a:pt x="43" y="55"/>
                  </a:moveTo>
                  <a:cubicBezTo>
                    <a:pt x="40" y="55"/>
                    <a:pt x="42" y="30"/>
                    <a:pt x="37" y="40"/>
                  </a:cubicBezTo>
                  <a:cubicBezTo>
                    <a:pt x="35" y="44"/>
                    <a:pt x="37" y="60"/>
                    <a:pt x="36" y="74"/>
                  </a:cubicBezTo>
                  <a:cubicBezTo>
                    <a:pt x="36" y="78"/>
                    <a:pt x="36" y="88"/>
                    <a:pt x="34" y="91"/>
                  </a:cubicBezTo>
                  <a:cubicBezTo>
                    <a:pt x="33" y="92"/>
                    <a:pt x="32" y="90"/>
                    <a:pt x="31" y="90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30" y="92"/>
                    <a:pt x="30" y="93"/>
                    <a:pt x="29" y="95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29" y="96"/>
                    <a:pt x="28" y="98"/>
                    <a:pt x="28" y="98"/>
                  </a:cubicBezTo>
                  <a:cubicBezTo>
                    <a:pt x="27" y="99"/>
                    <a:pt x="26" y="98"/>
                    <a:pt x="2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3" y="97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2" y="101"/>
                    <a:pt x="21" y="101"/>
                  </a:cubicBezTo>
                  <a:cubicBezTo>
                    <a:pt x="20" y="101"/>
                    <a:pt x="19" y="99"/>
                    <a:pt x="19" y="98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5" y="98"/>
                    <a:pt x="14" y="99"/>
                    <a:pt x="14" y="96"/>
                  </a:cubicBezTo>
                  <a:cubicBezTo>
                    <a:pt x="11" y="82"/>
                    <a:pt x="13" y="41"/>
                    <a:pt x="4" y="19"/>
                  </a:cubicBezTo>
                  <a:cubicBezTo>
                    <a:pt x="0" y="10"/>
                    <a:pt x="39" y="0"/>
                    <a:pt x="39" y="0"/>
                  </a:cubicBezTo>
                  <a:cubicBezTo>
                    <a:pt x="39" y="0"/>
                    <a:pt x="42" y="1"/>
                    <a:pt x="46" y="24"/>
                  </a:cubicBezTo>
                  <a:cubicBezTo>
                    <a:pt x="47" y="28"/>
                    <a:pt x="53" y="55"/>
                    <a:pt x="43" y="55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iṧḻíďé"/>
            <p:cNvSpPr/>
            <p:nvPr/>
          </p:nvSpPr>
          <p:spPr bwMode="auto">
            <a:xfrm>
              <a:off x="6481763" y="3533775"/>
              <a:ext cx="6350" cy="66675"/>
            </a:xfrm>
            <a:custGeom>
              <a:avLst/>
              <a:gdLst>
                <a:gd name="T0" fmla="*/ 3 w 3"/>
                <a:gd name="T1" fmla="*/ 29 h 30"/>
                <a:gd name="T2" fmla="*/ 2 w 3"/>
                <a:gd name="T3" fmla="*/ 29 h 30"/>
                <a:gd name="T4" fmla="*/ 1 w 3"/>
                <a:gd name="T5" fmla="*/ 30 h 30"/>
                <a:gd name="T6" fmla="*/ 0 w 3"/>
                <a:gd name="T7" fmla="*/ 1 h 30"/>
                <a:gd name="T8" fmla="*/ 1 w 3"/>
                <a:gd name="T9" fmla="*/ 0 h 30"/>
                <a:gd name="T10" fmla="*/ 2 w 3"/>
                <a:gd name="T11" fmla="*/ 1 h 30"/>
                <a:gd name="T12" fmla="*/ 3 w 3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0">
                  <a:moveTo>
                    <a:pt x="3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1" y="30"/>
                    <a:pt x="1" y="30"/>
                  </a:cubicBezTo>
                  <a:cubicBezTo>
                    <a:pt x="1" y="23"/>
                    <a:pt x="0" y="6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6"/>
                    <a:pt x="3" y="22"/>
                    <a:pt x="3" y="29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Sļîdé"/>
            <p:cNvSpPr/>
            <p:nvPr/>
          </p:nvSpPr>
          <p:spPr bwMode="auto">
            <a:xfrm>
              <a:off x="6497638" y="3517900"/>
              <a:ext cx="4763" cy="76200"/>
            </a:xfrm>
            <a:custGeom>
              <a:avLst/>
              <a:gdLst>
                <a:gd name="T0" fmla="*/ 2 w 2"/>
                <a:gd name="T1" fmla="*/ 29 h 34"/>
                <a:gd name="T2" fmla="*/ 2 w 2"/>
                <a:gd name="T3" fmla="*/ 30 h 34"/>
                <a:gd name="T4" fmla="*/ 0 w 2"/>
                <a:gd name="T5" fmla="*/ 34 h 34"/>
                <a:gd name="T6" fmla="*/ 0 w 2"/>
                <a:gd name="T7" fmla="*/ 1 h 34"/>
                <a:gd name="T8" fmla="*/ 1 w 2"/>
                <a:gd name="T9" fmla="*/ 0 h 34"/>
                <a:gd name="T10" fmla="*/ 2 w 2"/>
                <a:gd name="T11" fmla="*/ 1 h 34"/>
                <a:gd name="T12" fmla="*/ 2 w 2"/>
                <a:gd name="T13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4">
                  <a:moveTo>
                    <a:pt x="2" y="29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1" y="31"/>
                    <a:pt x="1" y="32"/>
                    <a:pt x="0" y="34"/>
                  </a:cubicBezTo>
                  <a:cubicBezTo>
                    <a:pt x="0" y="27"/>
                    <a:pt x="0" y="6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5"/>
                    <a:pt x="2" y="20"/>
                    <a:pt x="2" y="29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ŝļïḓê"/>
            <p:cNvSpPr/>
            <p:nvPr/>
          </p:nvSpPr>
          <p:spPr bwMode="auto">
            <a:xfrm>
              <a:off x="6469063" y="3519488"/>
              <a:ext cx="6350" cy="80963"/>
            </a:xfrm>
            <a:custGeom>
              <a:avLst/>
              <a:gdLst>
                <a:gd name="T0" fmla="*/ 3 w 3"/>
                <a:gd name="T1" fmla="*/ 36 h 36"/>
                <a:gd name="T2" fmla="*/ 2 w 3"/>
                <a:gd name="T3" fmla="*/ 36 h 36"/>
                <a:gd name="T4" fmla="*/ 1 w 3"/>
                <a:gd name="T5" fmla="*/ 36 h 36"/>
                <a:gd name="T6" fmla="*/ 0 w 3"/>
                <a:gd name="T7" fmla="*/ 2 h 36"/>
                <a:gd name="T8" fmla="*/ 1 w 3"/>
                <a:gd name="T9" fmla="*/ 1 h 36"/>
                <a:gd name="T10" fmla="*/ 2 w 3"/>
                <a:gd name="T11" fmla="*/ 1 h 36"/>
                <a:gd name="T12" fmla="*/ 3 w 3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6">
                  <a:moveTo>
                    <a:pt x="3" y="36"/>
                  </a:move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21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2" y="27"/>
                    <a:pt x="3" y="36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šḷîďê"/>
            <p:cNvSpPr/>
            <p:nvPr/>
          </p:nvSpPr>
          <p:spPr bwMode="auto">
            <a:xfrm>
              <a:off x="6435726" y="3341688"/>
              <a:ext cx="84138" cy="82550"/>
            </a:xfrm>
            <a:custGeom>
              <a:avLst/>
              <a:gdLst>
                <a:gd name="T0" fmla="*/ 27 w 38"/>
                <a:gd name="T1" fmla="*/ 0 h 37"/>
                <a:gd name="T2" fmla="*/ 38 w 38"/>
                <a:gd name="T3" fmla="*/ 18 h 37"/>
                <a:gd name="T4" fmla="*/ 3 w 38"/>
                <a:gd name="T5" fmla="*/ 37 h 37"/>
                <a:gd name="T6" fmla="*/ 0 w 38"/>
                <a:gd name="T7" fmla="*/ 34 h 37"/>
                <a:gd name="T8" fmla="*/ 27 w 3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27" y="0"/>
                  </a:moveTo>
                  <a:cubicBezTo>
                    <a:pt x="38" y="18"/>
                    <a:pt x="38" y="18"/>
                    <a:pt x="38" y="1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9" y="14"/>
                    <a:pt x="27" y="0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ṧḻïḍe"/>
            <p:cNvSpPr/>
            <p:nvPr/>
          </p:nvSpPr>
          <p:spPr bwMode="auto">
            <a:xfrm>
              <a:off x="6283326" y="2757488"/>
              <a:ext cx="319088" cy="681038"/>
            </a:xfrm>
            <a:custGeom>
              <a:avLst/>
              <a:gdLst>
                <a:gd name="T0" fmla="*/ 76 w 143"/>
                <a:gd name="T1" fmla="*/ 199 h 306"/>
                <a:gd name="T2" fmla="*/ 75 w 143"/>
                <a:gd name="T3" fmla="*/ 200 h 306"/>
                <a:gd name="T4" fmla="*/ 75 w 143"/>
                <a:gd name="T5" fmla="*/ 200 h 306"/>
                <a:gd name="T6" fmla="*/ 75 w 143"/>
                <a:gd name="T7" fmla="*/ 201 h 306"/>
                <a:gd name="T8" fmla="*/ 104 w 143"/>
                <a:gd name="T9" fmla="*/ 244 h 306"/>
                <a:gd name="T10" fmla="*/ 114 w 143"/>
                <a:gd name="T11" fmla="*/ 260 h 306"/>
                <a:gd name="T12" fmla="*/ 80 w 143"/>
                <a:gd name="T13" fmla="*/ 284 h 306"/>
                <a:gd name="T14" fmla="*/ 67 w 143"/>
                <a:gd name="T15" fmla="*/ 306 h 306"/>
                <a:gd name="T16" fmla="*/ 5 w 143"/>
                <a:gd name="T17" fmla="*/ 217 h 306"/>
                <a:gd name="T18" fmla="*/ 4 w 143"/>
                <a:gd name="T19" fmla="*/ 215 h 306"/>
                <a:gd name="T20" fmla="*/ 2 w 143"/>
                <a:gd name="T21" fmla="*/ 211 h 306"/>
                <a:gd name="T22" fmla="*/ 2 w 143"/>
                <a:gd name="T23" fmla="*/ 195 h 306"/>
                <a:gd name="T24" fmla="*/ 4 w 143"/>
                <a:gd name="T25" fmla="*/ 192 h 306"/>
                <a:gd name="T26" fmla="*/ 5 w 143"/>
                <a:gd name="T27" fmla="*/ 190 h 306"/>
                <a:gd name="T28" fmla="*/ 91 w 143"/>
                <a:gd name="T29" fmla="*/ 0 h 306"/>
                <a:gd name="T30" fmla="*/ 143 w 143"/>
                <a:gd name="T31" fmla="*/ 46 h 306"/>
                <a:gd name="T32" fmla="*/ 120 w 143"/>
                <a:gd name="T33" fmla="*/ 126 h 306"/>
                <a:gd name="T34" fmla="*/ 77 w 143"/>
                <a:gd name="T35" fmla="*/ 197 h 306"/>
                <a:gd name="T36" fmla="*/ 76 w 143"/>
                <a:gd name="T37" fmla="*/ 19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3" h="306">
                  <a:moveTo>
                    <a:pt x="76" y="199"/>
                  </a:moveTo>
                  <a:cubicBezTo>
                    <a:pt x="75" y="200"/>
                    <a:pt x="75" y="200"/>
                    <a:pt x="75" y="200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104" y="244"/>
                    <a:pt x="104" y="244"/>
                    <a:pt x="104" y="244"/>
                  </a:cubicBezTo>
                  <a:cubicBezTo>
                    <a:pt x="114" y="260"/>
                    <a:pt x="114" y="260"/>
                    <a:pt x="114" y="260"/>
                  </a:cubicBezTo>
                  <a:cubicBezTo>
                    <a:pt x="114" y="260"/>
                    <a:pt x="96" y="266"/>
                    <a:pt x="80" y="284"/>
                  </a:cubicBezTo>
                  <a:cubicBezTo>
                    <a:pt x="75" y="290"/>
                    <a:pt x="67" y="306"/>
                    <a:pt x="67" y="306"/>
                  </a:cubicBezTo>
                  <a:cubicBezTo>
                    <a:pt x="67" y="306"/>
                    <a:pt x="23" y="253"/>
                    <a:pt x="5" y="217"/>
                  </a:cubicBezTo>
                  <a:cubicBezTo>
                    <a:pt x="4" y="217"/>
                    <a:pt x="4" y="216"/>
                    <a:pt x="4" y="215"/>
                  </a:cubicBezTo>
                  <a:cubicBezTo>
                    <a:pt x="3" y="214"/>
                    <a:pt x="2" y="213"/>
                    <a:pt x="2" y="211"/>
                  </a:cubicBezTo>
                  <a:cubicBezTo>
                    <a:pt x="0" y="206"/>
                    <a:pt x="0" y="200"/>
                    <a:pt x="2" y="195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5" y="190"/>
                    <a:pt x="5" y="190"/>
                    <a:pt x="5" y="19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3" y="46"/>
                    <a:pt x="128" y="107"/>
                    <a:pt x="120" y="126"/>
                  </a:cubicBezTo>
                  <a:cubicBezTo>
                    <a:pt x="112" y="145"/>
                    <a:pt x="99" y="175"/>
                    <a:pt x="77" y="197"/>
                  </a:cubicBezTo>
                  <a:cubicBezTo>
                    <a:pt x="77" y="197"/>
                    <a:pt x="76" y="198"/>
                    <a:pt x="76" y="199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líďé"/>
            <p:cNvSpPr/>
            <p:nvPr/>
          </p:nvSpPr>
          <p:spPr bwMode="auto">
            <a:xfrm>
              <a:off x="6505576" y="2862263"/>
              <a:ext cx="41275" cy="266700"/>
            </a:xfrm>
            <a:custGeom>
              <a:avLst/>
              <a:gdLst>
                <a:gd name="T0" fmla="*/ 1 w 18"/>
                <a:gd name="T1" fmla="*/ 120 h 120"/>
                <a:gd name="T2" fmla="*/ 1 w 18"/>
                <a:gd name="T3" fmla="*/ 120 h 120"/>
                <a:gd name="T4" fmla="*/ 0 w 18"/>
                <a:gd name="T5" fmla="*/ 119 h 120"/>
                <a:gd name="T6" fmla="*/ 6 w 18"/>
                <a:gd name="T7" fmla="*/ 1 h 120"/>
                <a:gd name="T8" fmla="*/ 7 w 18"/>
                <a:gd name="T9" fmla="*/ 0 h 120"/>
                <a:gd name="T10" fmla="*/ 8 w 18"/>
                <a:gd name="T11" fmla="*/ 1 h 120"/>
                <a:gd name="T12" fmla="*/ 2 w 18"/>
                <a:gd name="T13" fmla="*/ 119 h 120"/>
                <a:gd name="T14" fmla="*/ 1 w 18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20">
                  <a:moveTo>
                    <a:pt x="1" y="120"/>
                  </a:moveTo>
                  <a:cubicBezTo>
                    <a:pt x="1" y="120"/>
                    <a:pt x="1" y="120"/>
                    <a:pt x="1" y="120"/>
                  </a:cubicBezTo>
                  <a:cubicBezTo>
                    <a:pt x="0" y="120"/>
                    <a:pt x="0" y="119"/>
                    <a:pt x="0" y="119"/>
                  </a:cubicBezTo>
                  <a:cubicBezTo>
                    <a:pt x="16" y="75"/>
                    <a:pt x="6" y="2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18" y="75"/>
                    <a:pt x="2" y="119"/>
                  </a:cubicBezTo>
                  <a:cubicBezTo>
                    <a:pt x="2" y="120"/>
                    <a:pt x="1" y="120"/>
                    <a:pt x="1" y="120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šlíďé"/>
            <p:cNvSpPr/>
            <p:nvPr/>
          </p:nvSpPr>
          <p:spPr bwMode="auto">
            <a:xfrm>
              <a:off x="6391276" y="3194050"/>
              <a:ext cx="61913" cy="11113"/>
            </a:xfrm>
            <a:custGeom>
              <a:avLst/>
              <a:gdLst>
                <a:gd name="T0" fmla="*/ 28 w 28"/>
                <a:gd name="T1" fmla="*/ 3 h 5"/>
                <a:gd name="T2" fmla="*/ 27 w 28"/>
                <a:gd name="T3" fmla="*/ 4 h 5"/>
                <a:gd name="T4" fmla="*/ 27 w 28"/>
                <a:gd name="T5" fmla="*/ 4 h 5"/>
                <a:gd name="T6" fmla="*/ 1 w 28"/>
                <a:gd name="T7" fmla="*/ 5 h 5"/>
                <a:gd name="T8" fmla="*/ 0 w 28"/>
                <a:gd name="T9" fmla="*/ 4 h 5"/>
                <a:gd name="T10" fmla="*/ 1 w 28"/>
                <a:gd name="T11" fmla="*/ 2 h 5"/>
                <a:gd name="T12" fmla="*/ 25 w 28"/>
                <a:gd name="T13" fmla="*/ 2 h 5"/>
                <a:gd name="T14" fmla="*/ 27 w 28"/>
                <a:gd name="T15" fmla="*/ 3 h 5"/>
                <a:gd name="T16" fmla="*/ 28 w 28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">
                  <a:moveTo>
                    <a:pt x="28" y="3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7" y="2"/>
                    <a:pt x="1" y="4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15" y="0"/>
                    <a:pt x="25" y="2"/>
                  </a:cubicBezTo>
                  <a:cubicBezTo>
                    <a:pt x="26" y="2"/>
                    <a:pt x="27" y="2"/>
                    <a:pt x="27" y="3"/>
                  </a:cubicBezTo>
                  <a:cubicBezTo>
                    <a:pt x="28" y="3"/>
                    <a:pt x="28" y="3"/>
                    <a:pt x="28" y="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ŝḷïḋè"/>
            <p:cNvSpPr/>
            <p:nvPr/>
          </p:nvSpPr>
          <p:spPr bwMode="auto">
            <a:xfrm>
              <a:off x="6432551" y="3173413"/>
              <a:ext cx="20638" cy="28575"/>
            </a:xfrm>
            <a:custGeom>
              <a:avLst/>
              <a:gdLst>
                <a:gd name="T0" fmla="*/ 8 w 9"/>
                <a:gd name="T1" fmla="*/ 13 h 13"/>
                <a:gd name="T2" fmla="*/ 8 w 9"/>
                <a:gd name="T3" fmla="*/ 13 h 13"/>
                <a:gd name="T4" fmla="*/ 7 w 9"/>
                <a:gd name="T5" fmla="*/ 13 h 13"/>
                <a:gd name="T6" fmla="*/ 6 w 9"/>
                <a:gd name="T7" fmla="*/ 11 h 13"/>
                <a:gd name="T8" fmla="*/ 0 w 9"/>
                <a:gd name="T9" fmla="*/ 2 h 13"/>
                <a:gd name="T10" fmla="*/ 1 w 9"/>
                <a:gd name="T11" fmla="*/ 0 h 13"/>
                <a:gd name="T12" fmla="*/ 2 w 9"/>
                <a:gd name="T13" fmla="*/ 1 h 13"/>
                <a:gd name="T14" fmla="*/ 9 w 9"/>
                <a:gd name="T15" fmla="*/ 12 h 13"/>
                <a:gd name="T16" fmla="*/ 9 w 9"/>
                <a:gd name="T17" fmla="*/ 12 h 13"/>
                <a:gd name="T18" fmla="*/ 8 w 9"/>
                <a:gd name="T1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8" y="1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ṩḷïḑé"/>
            <p:cNvSpPr/>
            <p:nvPr/>
          </p:nvSpPr>
          <p:spPr bwMode="auto">
            <a:xfrm>
              <a:off x="6361113" y="3317875"/>
              <a:ext cx="19050" cy="22225"/>
            </a:xfrm>
            <a:custGeom>
              <a:avLst/>
              <a:gdLst>
                <a:gd name="T0" fmla="*/ 7 w 8"/>
                <a:gd name="T1" fmla="*/ 3 h 10"/>
                <a:gd name="T2" fmla="*/ 7 w 8"/>
                <a:gd name="T3" fmla="*/ 9 h 10"/>
                <a:gd name="T4" fmla="*/ 1 w 8"/>
                <a:gd name="T5" fmla="*/ 7 h 10"/>
                <a:gd name="T6" fmla="*/ 1 w 8"/>
                <a:gd name="T7" fmla="*/ 1 h 10"/>
                <a:gd name="T8" fmla="*/ 7 w 8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7" y="3"/>
                  </a:moveTo>
                  <a:cubicBezTo>
                    <a:pt x="8" y="6"/>
                    <a:pt x="8" y="8"/>
                    <a:pt x="7" y="9"/>
                  </a:cubicBezTo>
                  <a:cubicBezTo>
                    <a:pt x="5" y="10"/>
                    <a:pt x="3" y="10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5" y="1"/>
                    <a:pt x="7" y="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ṥḻiḓe"/>
            <p:cNvSpPr/>
            <p:nvPr/>
          </p:nvSpPr>
          <p:spPr bwMode="auto">
            <a:xfrm>
              <a:off x="6392863" y="3362325"/>
              <a:ext cx="20638" cy="22225"/>
            </a:xfrm>
            <a:custGeom>
              <a:avLst/>
              <a:gdLst>
                <a:gd name="T0" fmla="*/ 8 w 9"/>
                <a:gd name="T1" fmla="*/ 3 h 10"/>
                <a:gd name="T2" fmla="*/ 8 w 9"/>
                <a:gd name="T3" fmla="*/ 9 h 10"/>
                <a:gd name="T4" fmla="*/ 2 w 9"/>
                <a:gd name="T5" fmla="*/ 7 h 10"/>
                <a:gd name="T6" fmla="*/ 2 w 9"/>
                <a:gd name="T7" fmla="*/ 1 h 10"/>
                <a:gd name="T8" fmla="*/ 8 w 9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8" y="3"/>
                  </a:moveTo>
                  <a:cubicBezTo>
                    <a:pt x="9" y="5"/>
                    <a:pt x="9" y="8"/>
                    <a:pt x="8" y="9"/>
                  </a:cubicBezTo>
                  <a:cubicBezTo>
                    <a:pt x="6" y="10"/>
                    <a:pt x="4" y="9"/>
                    <a:pt x="2" y="7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6" y="1"/>
                    <a:pt x="8" y="3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îṧḷîḓê"/>
            <p:cNvSpPr/>
            <p:nvPr/>
          </p:nvSpPr>
          <p:spPr bwMode="auto">
            <a:xfrm>
              <a:off x="6505576" y="3282950"/>
              <a:ext cx="31750" cy="55563"/>
            </a:xfrm>
            <a:custGeom>
              <a:avLst/>
              <a:gdLst>
                <a:gd name="T0" fmla="*/ 14 w 14"/>
                <a:gd name="T1" fmla="*/ 25 h 25"/>
                <a:gd name="T2" fmla="*/ 13 w 14"/>
                <a:gd name="T3" fmla="*/ 25 h 25"/>
                <a:gd name="T4" fmla="*/ 12 w 14"/>
                <a:gd name="T5" fmla="*/ 24 h 25"/>
                <a:gd name="T6" fmla="*/ 0 w 14"/>
                <a:gd name="T7" fmla="*/ 3 h 25"/>
                <a:gd name="T8" fmla="*/ 0 w 14"/>
                <a:gd name="T9" fmla="*/ 0 h 25"/>
                <a:gd name="T10" fmla="*/ 14 w 14"/>
                <a:gd name="T11" fmla="*/ 23 h 25"/>
                <a:gd name="T12" fmla="*/ 14 w 14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14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2" y="25"/>
                    <a:pt x="12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5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şḷïdê"/>
            <p:cNvSpPr/>
            <p:nvPr/>
          </p:nvSpPr>
          <p:spPr bwMode="auto">
            <a:xfrm>
              <a:off x="8047038" y="2401888"/>
              <a:ext cx="98425" cy="44450"/>
            </a:xfrm>
            <a:custGeom>
              <a:avLst/>
              <a:gdLst>
                <a:gd name="T0" fmla="*/ 6 w 44"/>
                <a:gd name="T1" fmla="*/ 8 h 20"/>
                <a:gd name="T2" fmla="*/ 5 w 44"/>
                <a:gd name="T3" fmla="*/ 14 h 20"/>
                <a:gd name="T4" fmla="*/ 20 w 44"/>
                <a:gd name="T5" fmla="*/ 12 h 20"/>
                <a:gd name="T6" fmla="*/ 41 w 44"/>
                <a:gd name="T7" fmla="*/ 19 h 20"/>
                <a:gd name="T8" fmla="*/ 6 w 44"/>
                <a:gd name="T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0">
                  <a:moveTo>
                    <a:pt x="6" y="8"/>
                  </a:moveTo>
                  <a:cubicBezTo>
                    <a:pt x="5" y="9"/>
                    <a:pt x="0" y="12"/>
                    <a:pt x="5" y="14"/>
                  </a:cubicBezTo>
                  <a:cubicBezTo>
                    <a:pt x="11" y="16"/>
                    <a:pt x="15" y="10"/>
                    <a:pt x="20" y="12"/>
                  </a:cubicBezTo>
                  <a:cubicBezTo>
                    <a:pt x="26" y="14"/>
                    <a:pt x="36" y="19"/>
                    <a:pt x="41" y="19"/>
                  </a:cubicBezTo>
                  <a:cubicBezTo>
                    <a:pt x="44" y="20"/>
                    <a:pt x="25" y="0"/>
                    <a:pt x="6" y="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ṩḻiḓe"/>
            <p:cNvSpPr/>
            <p:nvPr/>
          </p:nvSpPr>
          <p:spPr bwMode="auto">
            <a:xfrm>
              <a:off x="8112126" y="2682875"/>
              <a:ext cx="180975" cy="111125"/>
            </a:xfrm>
            <a:custGeom>
              <a:avLst/>
              <a:gdLst>
                <a:gd name="T0" fmla="*/ 63 w 82"/>
                <a:gd name="T1" fmla="*/ 2 h 50"/>
                <a:gd name="T2" fmla="*/ 10 w 82"/>
                <a:gd name="T3" fmla="*/ 17 h 50"/>
                <a:gd name="T4" fmla="*/ 4 w 82"/>
                <a:gd name="T5" fmla="*/ 24 h 50"/>
                <a:gd name="T6" fmla="*/ 0 w 82"/>
                <a:gd name="T7" fmla="*/ 50 h 50"/>
                <a:gd name="T8" fmla="*/ 82 w 82"/>
                <a:gd name="T9" fmla="*/ 30 h 50"/>
                <a:gd name="T10" fmla="*/ 72 w 82"/>
                <a:gd name="T11" fmla="*/ 9 h 50"/>
                <a:gd name="T12" fmla="*/ 63 w 82"/>
                <a:gd name="T13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50">
                  <a:moveTo>
                    <a:pt x="63" y="2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7" y="18"/>
                    <a:pt x="5" y="21"/>
                    <a:pt x="4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0" y="4"/>
                    <a:pt x="68" y="0"/>
                    <a:pt x="63" y="2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šļîḍê"/>
            <p:cNvSpPr/>
            <p:nvPr/>
          </p:nvSpPr>
          <p:spPr bwMode="auto">
            <a:xfrm>
              <a:off x="8323263" y="2438400"/>
              <a:ext cx="100013" cy="282575"/>
            </a:xfrm>
            <a:custGeom>
              <a:avLst/>
              <a:gdLst>
                <a:gd name="T0" fmla="*/ 24 w 45"/>
                <a:gd name="T1" fmla="*/ 127 h 127"/>
                <a:gd name="T2" fmla="*/ 23 w 45"/>
                <a:gd name="T3" fmla="*/ 127 h 127"/>
                <a:gd name="T4" fmla="*/ 30 w 45"/>
                <a:gd name="T5" fmla="*/ 49 h 127"/>
                <a:gd name="T6" fmla="*/ 32 w 45"/>
                <a:gd name="T7" fmla="*/ 1 h 127"/>
                <a:gd name="T8" fmla="*/ 33 w 45"/>
                <a:gd name="T9" fmla="*/ 0 h 127"/>
                <a:gd name="T10" fmla="*/ 34 w 45"/>
                <a:gd name="T11" fmla="*/ 0 h 127"/>
                <a:gd name="T12" fmla="*/ 32 w 45"/>
                <a:gd name="T13" fmla="*/ 50 h 127"/>
                <a:gd name="T14" fmla="*/ 24 w 45"/>
                <a:gd name="T15" fmla="*/ 125 h 127"/>
                <a:gd name="T16" fmla="*/ 24 w 45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27">
                  <a:moveTo>
                    <a:pt x="24" y="127"/>
                  </a:moveTo>
                  <a:cubicBezTo>
                    <a:pt x="23" y="127"/>
                    <a:pt x="23" y="127"/>
                    <a:pt x="23" y="127"/>
                  </a:cubicBezTo>
                  <a:cubicBezTo>
                    <a:pt x="0" y="101"/>
                    <a:pt x="27" y="55"/>
                    <a:pt x="30" y="49"/>
                  </a:cubicBezTo>
                  <a:cubicBezTo>
                    <a:pt x="43" y="28"/>
                    <a:pt x="32" y="1"/>
                    <a:pt x="32" y="1"/>
                  </a:cubicBezTo>
                  <a:cubicBezTo>
                    <a:pt x="32" y="1"/>
                    <a:pt x="32" y="0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1"/>
                    <a:pt x="45" y="29"/>
                    <a:pt x="32" y="50"/>
                  </a:cubicBezTo>
                  <a:cubicBezTo>
                    <a:pt x="29" y="55"/>
                    <a:pt x="2" y="100"/>
                    <a:pt x="24" y="125"/>
                  </a:cubicBezTo>
                  <a:cubicBezTo>
                    <a:pt x="25" y="126"/>
                    <a:pt x="25" y="126"/>
                    <a:pt x="24" y="1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sľîdè"/>
            <p:cNvSpPr/>
            <p:nvPr/>
          </p:nvSpPr>
          <p:spPr bwMode="auto">
            <a:xfrm>
              <a:off x="8169276" y="2365375"/>
              <a:ext cx="50800" cy="155575"/>
            </a:xfrm>
            <a:custGeom>
              <a:avLst/>
              <a:gdLst>
                <a:gd name="T0" fmla="*/ 13 w 23"/>
                <a:gd name="T1" fmla="*/ 70 h 70"/>
                <a:gd name="T2" fmla="*/ 12 w 23"/>
                <a:gd name="T3" fmla="*/ 69 h 70"/>
                <a:gd name="T4" fmla="*/ 12 w 23"/>
                <a:gd name="T5" fmla="*/ 68 h 70"/>
                <a:gd name="T6" fmla="*/ 0 w 23"/>
                <a:gd name="T7" fmla="*/ 1 h 70"/>
                <a:gd name="T8" fmla="*/ 0 w 23"/>
                <a:gd name="T9" fmla="*/ 0 h 70"/>
                <a:gd name="T10" fmla="*/ 2 w 23"/>
                <a:gd name="T11" fmla="*/ 0 h 70"/>
                <a:gd name="T12" fmla="*/ 14 w 23"/>
                <a:gd name="T13" fmla="*/ 69 h 70"/>
                <a:gd name="T14" fmla="*/ 13 w 23"/>
                <a:gd name="T1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0">
                  <a:moveTo>
                    <a:pt x="13" y="70"/>
                  </a:move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21" y="3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3" y="32"/>
                    <a:pt x="14" y="69"/>
                  </a:cubicBezTo>
                  <a:cubicBezTo>
                    <a:pt x="14" y="69"/>
                    <a:pt x="13" y="70"/>
                    <a:pt x="13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ṩ1iḓe"/>
            <p:cNvSpPr/>
            <p:nvPr/>
          </p:nvSpPr>
          <p:spPr bwMode="auto">
            <a:xfrm>
              <a:off x="8185151" y="2422525"/>
              <a:ext cx="90488" cy="153988"/>
            </a:xfrm>
            <a:custGeom>
              <a:avLst/>
              <a:gdLst>
                <a:gd name="T0" fmla="*/ 25 w 41"/>
                <a:gd name="T1" fmla="*/ 47 h 69"/>
                <a:gd name="T2" fmla="*/ 29 w 41"/>
                <a:gd name="T3" fmla="*/ 5 h 69"/>
                <a:gd name="T4" fmla="*/ 0 w 41"/>
                <a:gd name="T5" fmla="*/ 56 h 69"/>
                <a:gd name="T6" fmla="*/ 25 w 41"/>
                <a:gd name="T7" fmla="*/ 4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69">
                  <a:moveTo>
                    <a:pt x="25" y="47"/>
                  </a:moveTo>
                  <a:cubicBezTo>
                    <a:pt x="31" y="37"/>
                    <a:pt x="41" y="8"/>
                    <a:pt x="29" y="5"/>
                  </a:cubicBezTo>
                  <a:cubicBezTo>
                    <a:pt x="11" y="0"/>
                    <a:pt x="3" y="30"/>
                    <a:pt x="0" y="56"/>
                  </a:cubicBezTo>
                  <a:cubicBezTo>
                    <a:pt x="0" y="66"/>
                    <a:pt x="9" y="69"/>
                    <a:pt x="25" y="47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ṡḻïḋè"/>
            <p:cNvSpPr/>
            <p:nvPr/>
          </p:nvSpPr>
          <p:spPr bwMode="auto">
            <a:xfrm>
              <a:off x="8223251" y="2438400"/>
              <a:ext cx="25400" cy="23813"/>
            </a:xfrm>
            <a:custGeom>
              <a:avLst/>
              <a:gdLst>
                <a:gd name="T0" fmla="*/ 11 w 12"/>
                <a:gd name="T1" fmla="*/ 11 h 11"/>
                <a:gd name="T2" fmla="*/ 10 w 12"/>
                <a:gd name="T3" fmla="*/ 11 h 11"/>
                <a:gd name="T4" fmla="*/ 10 w 12"/>
                <a:gd name="T5" fmla="*/ 10 h 11"/>
                <a:gd name="T6" fmla="*/ 9 w 12"/>
                <a:gd name="T7" fmla="*/ 4 h 11"/>
                <a:gd name="T8" fmla="*/ 2 w 12"/>
                <a:gd name="T9" fmla="*/ 6 h 11"/>
                <a:gd name="T10" fmla="*/ 0 w 12"/>
                <a:gd name="T11" fmla="*/ 6 h 11"/>
                <a:gd name="T12" fmla="*/ 0 w 12"/>
                <a:gd name="T13" fmla="*/ 5 h 11"/>
                <a:gd name="T14" fmla="*/ 10 w 12"/>
                <a:gd name="T15" fmla="*/ 3 h 11"/>
                <a:gd name="T16" fmla="*/ 12 w 12"/>
                <a:gd name="T17" fmla="*/ 10 h 11"/>
                <a:gd name="T18" fmla="*/ 11 w 12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1">
                  <a:moveTo>
                    <a:pt x="11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7"/>
                    <a:pt x="10" y="5"/>
                    <a:pt x="9" y="4"/>
                  </a:cubicBezTo>
                  <a:cubicBezTo>
                    <a:pt x="7" y="3"/>
                    <a:pt x="3" y="5"/>
                    <a:pt x="2" y="6"/>
                  </a:cubicBezTo>
                  <a:cubicBezTo>
                    <a:pt x="1" y="7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7" y="0"/>
                    <a:pt x="10" y="3"/>
                  </a:cubicBezTo>
                  <a:cubicBezTo>
                    <a:pt x="12" y="4"/>
                    <a:pt x="12" y="6"/>
                    <a:pt x="12" y="10"/>
                  </a:cubicBezTo>
                  <a:cubicBezTo>
                    <a:pt x="12" y="11"/>
                    <a:pt x="11" y="11"/>
                    <a:pt x="11" y="11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ṣlïḋe"/>
            <p:cNvSpPr/>
            <p:nvPr/>
          </p:nvSpPr>
          <p:spPr bwMode="auto">
            <a:xfrm>
              <a:off x="8215313" y="2482850"/>
              <a:ext cx="30163" cy="44450"/>
            </a:xfrm>
            <a:custGeom>
              <a:avLst/>
              <a:gdLst>
                <a:gd name="T0" fmla="*/ 1 w 13"/>
                <a:gd name="T1" fmla="*/ 20 h 20"/>
                <a:gd name="T2" fmla="*/ 0 w 13"/>
                <a:gd name="T3" fmla="*/ 19 h 20"/>
                <a:gd name="T4" fmla="*/ 0 w 13"/>
                <a:gd name="T5" fmla="*/ 18 h 20"/>
                <a:gd name="T6" fmla="*/ 11 w 13"/>
                <a:gd name="T7" fmla="*/ 1 h 20"/>
                <a:gd name="T8" fmla="*/ 12 w 13"/>
                <a:gd name="T9" fmla="*/ 0 h 20"/>
                <a:gd name="T10" fmla="*/ 13 w 13"/>
                <a:gd name="T11" fmla="*/ 1 h 20"/>
                <a:gd name="T12" fmla="*/ 1 w 1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0">
                  <a:moveTo>
                    <a:pt x="1" y="20"/>
                  </a:moveTo>
                  <a:cubicBezTo>
                    <a:pt x="0" y="20"/>
                    <a:pt x="0" y="20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cubicBezTo>
                    <a:pt x="8" y="15"/>
                    <a:pt x="11" y="1"/>
                    <a:pt x="11" y="1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3" y="2"/>
                    <a:pt x="10" y="17"/>
                    <a:pt x="1" y="2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ḷïdê"/>
            <p:cNvSpPr/>
            <p:nvPr/>
          </p:nvSpPr>
          <p:spPr bwMode="auto">
            <a:xfrm>
              <a:off x="8312151" y="2587625"/>
              <a:ext cx="28575" cy="107950"/>
            </a:xfrm>
            <a:custGeom>
              <a:avLst/>
              <a:gdLst>
                <a:gd name="T0" fmla="*/ 9 w 13"/>
                <a:gd name="T1" fmla="*/ 49 h 49"/>
                <a:gd name="T2" fmla="*/ 8 w 13"/>
                <a:gd name="T3" fmla="*/ 48 h 49"/>
                <a:gd name="T4" fmla="*/ 11 w 13"/>
                <a:gd name="T5" fmla="*/ 1 h 49"/>
                <a:gd name="T6" fmla="*/ 12 w 13"/>
                <a:gd name="T7" fmla="*/ 0 h 49"/>
                <a:gd name="T8" fmla="*/ 12 w 13"/>
                <a:gd name="T9" fmla="*/ 1 h 49"/>
                <a:gd name="T10" fmla="*/ 10 w 13"/>
                <a:gd name="T11" fmla="*/ 47 h 49"/>
                <a:gd name="T12" fmla="*/ 9 w 13"/>
                <a:gd name="T13" fmla="*/ 48 h 49"/>
                <a:gd name="T14" fmla="*/ 9 w 13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9">
                  <a:moveTo>
                    <a:pt x="9" y="49"/>
                  </a:moveTo>
                  <a:cubicBezTo>
                    <a:pt x="8" y="49"/>
                    <a:pt x="8" y="48"/>
                    <a:pt x="8" y="48"/>
                  </a:cubicBezTo>
                  <a:cubicBezTo>
                    <a:pt x="0" y="31"/>
                    <a:pt x="10" y="2"/>
                    <a:pt x="11" y="1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0"/>
                    <a:pt x="13" y="1"/>
                    <a:pt x="12" y="1"/>
                  </a:cubicBezTo>
                  <a:cubicBezTo>
                    <a:pt x="12" y="2"/>
                    <a:pt x="2" y="30"/>
                    <a:pt x="10" y="47"/>
                  </a:cubicBezTo>
                  <a:cubicBezTo>
                    <a:pt x="10" y="48"/>
                    <a:pt x="10" y="48"/>
                    <a:pt x="9" y="48"/>
                  </a:cubicBezTo>
                  <a:lnTo>
                    <a:pt x="9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Sľïḋé"/>
            <p:cNvSpPr/>
            <p:nvPr/>
          </p:nvSpPr>
          <p:spPr bwMode="auto">
            <a:xfrm>
              <a:off x="7997826" y="2943225"/>
              <a:ext cx="128588" cy="247650"/>
            </a:xfrm>
            <a:custGeom>
              <a:avLst/>
              <a:gdLst>
                <a:gd name="T0" fmla="*/ 21 w 58"/>
                <a:gd name="T1" fmla="*/ 112 h 112"/>
                <a:gd name="T2" fmla="*/ 21 w 58"/>
                <a:gd name="T3" fmla="*/ 111 h 112"/>
                <a:gd name="T4" fmla="*/ 0 w 58"/>
                <a:gd name="T5" fmla="*/ 94 h 112"/>
                <a:gd name="T6" fmla="*/ 0 w 58"/>
                <a:gd name="T7" fmla="*/ 93 h 112"/>
                <a:gd name="T8" fmla="*/ 1 w 58"/>
                <a:gd name="T9" fmla="*/ 93 h 112"/>
                <a:gd name="T10" fmla="*/ 21 w 58"/>
                <a:gd name="T11" fmla="*/ 109 h 112"/>
                <a:gd name="T12" fmla="*/ 56 w 58"/>
                <a:gd name="T13" fmla="*/ 1 h 112"/>
                <a:gd name="T14" fmla="*/ 57 w 58"/>
                <a:gd name="T15" fmla="*/ 1 h 112"/>
                <a:gd name="T16" fmla="*/ 58 w 58"/>
                <a:gd name="T17" fmla="*/ 2 h 112"/>
                <a:gd name="T18" fmla="*/ 22 w 58"/>
                <a:gd name="T19" fmla="*/ 111 h 112"/>
                <a:gd name="T20" fmla="*/ 22 w 58"/>
                <a:gd name="T21" fmla="*/ 112 h 112"/>
                <a:gd name="T22" fmla="*/ 21 w 58"/>
                <a:gd name="T2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12">
                  <a:moveTo>
                    <a:pt x="21" y="112"/>
                  </a:moveTo>
                  <a:cubicBezTo>
                    <a:pt x="21" y="111"/>
                    <a:pt x="21" y="111"/>
                    <a:pt x="21" y="11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3"/>
                    <a:pt x="0" y="93"/>
                  </a:cubicBezTo>
                  <a:cubicBezTo>
                    <a:pt x="0" y="93"/>
                    <a:pt x="1" y="93"/>
                    <a:pt x="1" y="9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24" y="99"/>
                    <a:pt x="46" y="31"/>
                    <a:pt x="56" y="1"/>
                  </a:cubicBezTo>
                  <a:cubicBezTo>
                    <a:pt x="56" y="1"/>
                    <a:pt x="57" y="0"/>
                    <a:pt x="57" y="1"/>
                  </a:cubicBezTo>
                  <a:cubicBezTo>
                    <a:pt x="58" y="1"/>
                    <a:pt x="58" y="1"/>
                    <a:pt x="58" y="2"/>
                  </a:cubicBezTo>
                  <a:cubicBezTo>
                    <a:pt x="47" y="34"/>
                    <a:pt x="22" y="111"/>
                    <a:pt x="22" y="111"/>
                  </a:cubicBezTo>
                  <a:cubicBezTo>
                    <a:pt x="22" y="112"/>
                    <a:pt x="22" y="112"/>
                    <a:pt x="22" y="112"/>
                  </a:cubicBezTo>
                  <a:lnTo>
                    <a:pt x="21" y="112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şḻíḋé"/>
            <p:cNvSpPr/>
            <p:nvPr/>
          </p:nvSpPr>
          <p:spPr bwMode="auto">
            <a:xfrm>
              <a:off x="7985126" y="2932113"/>
              <a:ext cx="338138" cy="490538"/>
            </a:xfrm>
            <a:custGeom>
              <a:avLst/>
              <a:gdLst>
                <a:gd name="T0" fmla="*/ 44 w 152"/>
                <a:gd name="T1" fmla="*/ 218 h 221"/>
                <a:gd name="T2" fmla="*/ 0 w 152"/>
                <a:gd name="T3" fmla="*/ 202 h 221"/>
                <a:gd name="T4" fmla="*/ 0 w 152"/>
                <a:gd name="T5" fmla="*/ 200 h 221"/>
                <a:gd name="T6" fmla="*/ 2 w 152"/>
                <a:gd name="T7" fmla="*/ 200 h 221"/>
                <a:gd name="T8" fmla="*/ 53 w 152"/>
                <a:gd name="T9" fmla="*/ 215 h 221"/>
                <a:gd name="T10" fmla="*/ 92 w 152"/>
                <a:gd name="T11" fmla="*/ 164 h 221"/>
                <a:gd name="T12" fmla="*/ 98 w 152"/>
                <a:gd name="T13" fmla="*/ 151 h 221"/>
                <a:gd name="T14" fmla="*/ 148 w 152"/>
                <a:gd name="T15" fmla="*/ 1 h 221"/>
                <a:gd name="T16" fmla="*/ 149 w 152"/>
                <a:gd name="T17" fmla="*/ 0 h 221"/>
                <a:gd name="T18" fmla="*/ 150 w 152"/>
                <a:gd name="T19" fmla="*/ 1 h 221"/>
                <a:gd name="T20" fmla="*/ 100 w 152"/>
                <a:gd name="T21" fmla="*/ 152 h 221"/>
                <a:gd name="T22" fmla="*/ 94 w 152"/>
                <a:gd name="T23" fmla="*/ 165 h 221"/>
                <a:gd name="T24" fmla="*/ 53 w 152"/>
                <a:gd name="T25" fmla="*/ 216 h 221"/>
                <a:gd name="T26" fmla="*/ 44 w 152"/>
                <a:gd name="T27" fmla="*/ 21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221">
                  <a:moveTo>
                    <a:pt x="44" y="218"/>
                  </a:moveTo>
                  <a:cubicBezTo>
                    <a:pt x="24" y="218"/>
                    <a:pt x="1" y="202"/>
                    <a:pt x="0" y="202"/>
                  </a:cubicBezTo>
                  <a:cubicBezTo>
                    <a:pt x="0" y="201"/>
                    <a:pt x="0" y="201"/>
                    <a:pt x="0" y="200"/>
                  </a:cubicBezTo>
                  <a:cubicBezTo>
                    <a:pt x="0" y="200"/>
                    <a:pt x="1" y="200"/>
                    <a:pt x="2" y="200"/>
                  </a:cubicBezTo>
                  <a:cubicBezTo>
                    <a:pt x="2" y="200"/>
                    <a:pt x="32" y="221"/>
                    <a:pt x="53" y="215"/>
                  </a:cubicBezTo>
                  <a:cubicBezTo>
                    <a:pt x="67" y="210"/>
                    <a:pt x="81" y="191"/>
                    <a:pt x="92" y="164"/>
                  </a:cubicBezTo>
                  <a:cubicBezTo>
                    <a:pt x="94" y="162"/>
                    <a:pt x="96" y="157"/>
                    <a:pt x="98" y="151"/>
                  </a:cubicBezTo>
                  <a:cubicBezTo>
                    <a:pt x="114" y="116"/>
                    <a:pt x="150" y="34"/>
                    <a:pt x="148" y="1"/>
                  </a:cubicBezTo>
                  <a:cubicBezTo>
                    <a:pt x="148" y="0"/>
                    <a:pt x="149" y="0"/>
                    <a:pt x="149" y="0"/>
                  </a:cubicBezTo>
                  <a:cubicBezTo>
                    <a:pt x="150" y="0"/>
                    <a:pt x="150" y="0"/>
                    <a:pt x="150" y="1"/>
                  </a:cubicBezTo>
                  <a:cubicBezTo>
                    <a:pt x="152" y="35"/>
                    <a:pt x="115" y="117"/>
                    <a:pt x="100" y="152"/>
                  </a:cubicBezTo>
                  <a:cubicBezTo>
                    <a:pt x="97" y="158"/>
                    <a:pt x="95" y="162"/>
                    <a:pt x="94" y="165"/>
                  </a:cubicBezTo>
                  <a:cubicBezTo>
                    <a:pt x="83" y="193"/>
                    <a:pt x="68" y="211"/>
                    <a:pt x="53" y="216"/>
                  </a:cubicBezTo>
                  <a:cubicBezTo>
                    <a:pt x="50" y="217"/>
                    <a:pt x="47" y="218"/>
                    <a:pt x="44" y="218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śḷîḍè"/>
            <p:cNvSpPr/>
            <p:nvPr/>
          </p:nvSpPr>
          <p:spPr bwMode="auto">
            <a:xfrm>
              <a:off x="8180388" y="2800350"/>
              <a:ext cx="123825" cy="66675"/>
            </a:xfrm>
            <a:custGeom>
              <a:avLst/>
              <a:gdLst>
                <a:gd name="T0" fmla="*/ 55 w 56"/>
                <a:gd name="T1" fmla="*/ 30 h 30"/>
                <a:gd name="T2" fmla="*/ 54 w 56"/>
                <a:gd name="T3" fmla="*/ 29 h 30"/>
                <a:gd name="T4" fmla="*/ 39 w 56"/>
                <a:gd name="T5" fmla="*/ 10 h 30"/>
                <a:gd name="T6" fmla="*/ 2 w 56"/>
                <a:gd name="T7" fmla="*/ 13 h 30"/>
                <a:gd name="T8" fmla="*/ 1 w 56"/>
                <a:gd name="T9" fmla="*/ 12 h 30"/>
                <a:gd name="T10" fmla="*/ 1 w 56"/>
                <a:gd name="T11" fmla="*/ 11 h 30"/>
                <a:gd name="T12" fmla="*/ 40 w 56"/>
                <a:gd name="T13" fmla="*/ 8 h 30"/>
                <a:gd name="T14" fmla="*/ 56 w 56"/>
                <a:gd name="T15" fmla="*/ 29 h 30"/>
                <a:gd name="T16" fmla="*/ 55 w 5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0">
                  <a:moveTo>
                    <a:pt x="55" y="30"/>
                  </a:moveTo>
                  <a:cubicBezTo>
                    <a:pt x="55" y="30"/>
                    <a:pt x="54" y="30"/>
                    <a:pt x="54" y="29"/>
                  </a:cubicBezTo>
                  <a:cubicBezTo>
                    <a:pt x="52" y="20"/>
                    <a:pt x="47" y="13"/>
                    <a:pt x="39" y="10"/>
                  </a:cubicBezTo>
                  <a:cubicBezTo>
                    <a:pt x="24" y="3"/>
                    <a:pt x="2" y="12"/>
                    <a:pt x="2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2" y="10"/>
                    <a:pt x="24" y="0"/>
                    <a:pt x="40" y="8"/>
                  </a:cubicBezTo>
                  <a:cubicBezTo>
                    <a:pt x="48" y="12"/>
                    <a:pt x="53" y="19"/>
                    <a:pt x="56" y="29"/>
                  </a:cubicBezTo>
                  <a:cubicBezTo>
                    <a:pt x="56" y="29"/>
                    <a:pt x="56" y="30"/>
                    <a:pt x="55" y="30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$ļidê"/>
            <p:cNvSpPr/>
            <p:nvPr/>
          </p:nvSpPr>
          <p:spPr bwMode="auto">
            <a:xfrm>
              <a:off x="8042276" y="3184525"/>
              <a:ext cx="44450" cy="39688"/>
            </a:xfrm>
            <a:custGeom>
              <a:avLst/>
              <a:gdLst>
                <a:gd name="T0" fmla="*/ 19 w 20"/>
                <a:gd name="T1" fmla="*/ 18 h 18"/>
                <a:gd name="T2" fmla="*/ 18 w 20"/>
                <a:gd name="T3" fmla="*/ 18 h 18"/>
                <a:gd name="T4" fmla="*/ 1 w 20"/>
                <a:gd name="T5" fmla="*/ 2 h 18"/>
                <a:gd name="T6" fmla="*/ 1 w 20"/>
                <a:gd name="T7" fmla="*/ 1 h 18"/>
                <a:gd name="T8" fmla="*/ 2 w 20"/>
                <a:gd name="T9" fmla="*/ 1 h 18"/>
                <a:gd name="T10" fmla="*/ 20 w 20"/>
                <a:gd name="T11" fmla="*/ 16 h 18"/>
                <a:gd name="T12" fmla="*/ 20 w 20"/>
                <a:gd name="T13" fmla="*/ 18 h 18"/>
                <a:gd name="T14" fmla="*/ 19 w 2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8">
                  <a:moveTo>
                    <a:pt x="19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8"/>
                  </a:cubicBezTo>
                  <a:lnTo>
                    <a:pt x="19" y="18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îṡḻíḓe"/>
            <p:cNvSpPr/>
            <p:nvPr/>
          </p:nvSpPr>
          <p:spPr bwMode="auto">
            <a:xfrm>
              <a:off x="8096251" y="2955925"/>
              <a:ext cx="6350" cy="68263"/>
            </a:xfrm>
            <a:custGeom>
              <a:avLst/>
              <a:gdLst>
                <a:gd name="T0" fmla="*/ 2 w 3"/>
                <a:gd name="T1" fmla="*/ 31 h 31"/>
                <a:gd name="T2" fmla="*/ 1 w 3"/>
                <a:gd name="T3" fmla="*/ 30 h 31"/>
                <a:gd name="T4" fmla="*/ 0 w 3"/>
                <a:gd name="T5" fmla="*/ 1 h 31"/>
                <a:gd name="T6" fmla="*/ 1 w 3"/>
                <a:gd name="T7" fmla="*/ 0 h 31"/>
                <a:gd name="T8" fmla="*/ 1 w 3"/>
                <a:gd name="T9" fmla="*/ 0 h 31"/>
                <a:gd name="T10" fmla="*/ 2 w 3"/>
                <a:gd name="T11" fmla="*/ 1 h 31"/>
                <a:gd name="T12" fmla="*/ 3 w 3"/>
                <a:gd name="T13" fmla="*/ 30 h 31"/>
                <a:gd name="T14" fmla="*/ 2 w 3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1">
                  <a:moveTo>
                    <a:pt x="2" y="31"/>
                  </a:moveTo>
                  <a:cubicBezTo>
                    <a:pt x="1" y="31"/>
                    <a:pt x="1" y="31"/>
                    <a:pt x="1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2" y="31"/>
                    <a:pt x="2" y="31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šliḑé"/>
            <p:cNvSpPr/>
            <p:nvPr/>
          </p:nvSpPr>
          <p:spPr bwMode="auto">
            <a:xfrm>
              <a:off x="7980363" y="3746500"/>
              <a:ext cx="195263" cy="384175"/>
            </a:xfrm>
            <a:custGeom>
              <a:avLst/>
              <a:gdLst>
                <a:gd name="T0" fmla="*/ 1 w 88"/>
                <a:gd name="T1" fmla="*/ 173 h 173"/>
                <a:gd name="T2" fmla="*/ 0 w 88"/>
                <a:gd name="T3" fmla="*/ 172 h 173"/>
                <a:gd name="T4" fmla="*/ 0 w 88"/>
                <a:gd name="T5" fmla="*/ 171 h 173"/>
                <a:gd name="T6" fmla="*/ 86 w 88"/>
                <a:gd name="T7" fmla="*/ 1 h 173"/>
                <a:gd name="T8" fmla="*/ 87 w 88"/>
                <a:gd name="T9" fmla="*/ 0 h 173"/>
                <a:gd name="T10" fmla="*/ 88 w 88"/>
                <a:gd name="T11" fmla="*/ 1 h 173"/>
                <a:gd name="T12" fmla="*/ 2 w 88"/>
                <a:gd name="T13" fmla="*/ 172 h 173"/>
                <a:gd name="T14" fmla="*/ 1 w 88"/>
                <a:gd name="T15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73">
                  <a:moveTo>
                    <a:pt x="1" y="173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0" y="172"/>
                    <a:pt x="0" y="171"/>
                    <a:pt x="0" y="171"/>
                  </a:cubicBezTo>
                  <a:cubicBezTo>
                    <a:pt x="28" y="152"/>
                    <a:pt x="82" y="46"/>
                    <a:pt x="86" y="1"/>
                  </a:cubicBezTo>
                  <a:cubicBezTo>
                    <a:pt x="86" y="1"/>
                    <a:pt x="86" y="0"/>
                    <a:pt x="87" y="0"/>
                  </a:cubicBezTo>
                  <a:cubicBezTo>
                    <a:pt x="88" y="0"/>
                    <a:pt x="88" y="1"/>
                    <a:pt x="88" y="1"/>
                  </a:cubicBezTo>
                  <a:cubicBezTo>
                    <a:pt x="84" y="47"/>
                    <a:pt x="30" y="153"/>
                    <a:pt x="2" y="172"/>
                  </a:cubicBezTo>
                  <a:lnTo>
                    <a:pt x="1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S1íḍè"/>
            <p:cNvSpPr/>
            <p:nvPr/>
          </p:nvSpPr>
          <p:spPr bwMode="auto">
            <a:xfrm>
              <a:off x="7951788" y="3956050"/>
              <a:ext cx="23813" cy="252413"/>
            </a:xfrm>
            <a:custGeom>
              <a:avLst/>
              <a:gdLst>
                <a:gd name="T0" fmla="*/ 10 w 11"/>
                <a:gd name="T1" fmla="*/ 114 h 114"/>
                <a:gd name="T2" fmla="*/ 9 w 11"/>
                <a:gd name="T3" fmla="*/ 114 h 114"/>
                <a:gd name="T4" fmla="*/ 9 w 11"/>
                <a:gd name="T5" fmla="*/ 1 h 114"/>
                <a:gd name="T6" fmla="*/ 11 w 11"/>
                <a:gd name="T7" fmla="*/ 0 h 114"/>
                <a:gd name="T8" fmla="*/ 11 w 11"/>
                <a:gd name="T9" fmla="*/ 1 h 114"/>
                <a:gd name="T10" fmla="*/ 11 w 11"/>
                <a:gd name="T11" fmla="*/ 113 h 114"/>
                <a:gd name="T12" fmla="*/ 11 w 11"/>
                <a:gd name="T13" fmla="*/ 114 h 114"/>
                <a:gd name="T14" fmla="*/ 10 w 11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4">
                  <a:moveTo>
                    <a:pt x="10" y="114"/>
                  </a:moveTo>
                  <a:cubicBezTo>
                    <a:pt x="10" y="114"/>
                    <a:pt x="9" y="114"/>
                    <a:pt x="9" y="114"/>
                  </a:cubicBezTo>
                  <a:cubicBezTo>
                    <a:pt x="0" y="68"/>
                    <a:pt x="9" y="2"/>
                    <a:pt x="9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2" y="68"/>
                    <a:pt x="11" y="113"/>
                  </a:cubicBezTo>
                  <a:cubicBezTo>
                    <a:pt x="11" y="114"/>
                    <a:pt x="11" y="114"/>
                    <a:pt x="11" y="114"/>
                  </a:cubicBezTo>
                  <a:lnTo>
                    <a:pt x="10" y="1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ľîdê"/>
            <p:cNvSpPr/>
            <p:nvPr/>
          </p:nvSpPr>
          <p:spPr bwMode="auto">
            <a:xfrm>
              <a:off x="8102601" y="4406900"/>
              <a:ext cx="26988" cy="4763"/>
            </a:xfrm>
            <a:custGeom>
              <a:avLst/>
              <a:gdLst>
                <a:gd name="T0" fmla="*/ 11 w 12"/>
                <a:gd name="T1" fmla="*/ 2 h 2"/>
                <a:gd name="T2" fmla="*/ 1 w 12"/>
                <a:gd name="T3" fmla="*/ 2 h 2"/>
                <a:gd name="T4" fmla="*/ 0 w 12"/>
                <a:gd name="T5" fmla="*/ 1 h 2"/>
                <a:gd name="T6" fmla="*/ 1 w 12"/>
                <a:gd name="T7" fmla="*/ 0 h 2"/>
                <a:gd name="T8" fmla="*/ 12 w 12"/>
                <a:gd name="T9" fmla="*/ 0 h 2"/>
                <a:gd name="T10" fmla="*/ 11 w 1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">
                  <a:moveTo>
                    <a:pt x="1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sļíḑê"/>
            <p:cNvSpPr/>
            <p:nvPr/>
          </p:nvSpPr>
          <p:spPr bwMode="auto">
            <a:xfrm>
              <a:off x="8323263" y="2393950"/>
              <a:ext cx="30163" cy="123825"/>
            </a:xfrm>
            <a:custGeom>
              <a:avLst/>
              <a:gdLst>
                <a:gd name="T0" fmla="*/ 1 w 14"/>
                <a:gd name="T1" fmla="*/ 56 h 56"/>
                <a:gd name="T2" fmla="*/ 0 w 14"/>
                <a:gd name="T3" fmla="*/ 56 h 56"/>
                <a:gd name="T4" fmla="*/ 0 w 14"/>
                <a:gd name="T5" fmla="*/ 55 h 56"/>
                <a:gd name="T6" fmla="*/ 2 w 14"/>
                <a:gd name="T7" fmla="*/ 2 h 56"/>
                <a:gd name="T8" fmla="*/ 3 w 14"/>
                <a:gd name="T9" fmla="*/ 1 h 56"/>
                <a:gd name="T10" fmla="*/ 4 w 14"/>
                <a:gd name="T11" fmla="*/ 1 h 56"/>
                <a:gd name="T12" fmla="*/ 2 w 14"/>
                <a:gd name="T13" fmla="*/ 56 h 56"/>
                <a:gd name="T14" fmla="*/ 1 w 14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6">
                  <a:moveTo>
                    <a:pt x="1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5"/>
                    <a:pt x="0" y="55"/>
                  </a:cubicBezTo>
                  <a:cubicBezTo>
                    <a:pt x="12" y="31"/>
                    <a:pt x="3" y="2"/>
                    <a:pt x="2" y="2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14" y="32"/>
                    <a:pt x="2" y="56"/>
                  </a:cubicBezTo>
                  <a:lnTo>
                    <a:pt x="1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ḻîdê"/>
            <p:cNvSpPr/>
            <p:nvPr/>
          </p:nvSpPr>
          <p:spPr bwMode="auto">
            <a:xfrm>
              <a:off x="4362450" y="4921250"/>
              <a:ext cx="441325" cy="227013"/>
            </a:xfrm>
            <a:custGeom>
              <a:avLst/>
              <a:gdLst>
                <a:gd name="T0" fmla="*/ 198 w 198"/>
                <a:gd name="T1" fmla="*/ 94 h 102"/>
                <a:gd name="T2" fmla="*/ 176 w 198"/>
                <a:gd name="T3" fmla="*/ 98 h 102"/>
                <a:gd name="T4" fmla="*/ 104 w 198"/>
                <a:gd name="T5" fmla="*/ 101 h 102"/>
                <a:gd name="T6" fmla="*/ 40 w 198"/>
                <a:gd name="T7" fmla="*/ 89 h 102"/>
                <a:gd name="T8" fmla="*/ 40 w 198"/>
                <a:gd name="T9" fmla="*/ 96 h 102"/>
                <a:gd name="T10" fmla="*/ 0 w 198"/>
                <a:gd name="T11" fmla="*/ 95 h 102"/>
                <a:gd name="T12" fmla="*/ 1 w 198"/>
                <a:gd name="T13" fmla="*/ 77 h 102"/>
                <a:gd name="T14" fmla="*/ 1 w 198"/>
                <a:gd name="T15" fmla="*/ 76 h 102"/>
                <a:gd name="T16" fmla="*/ 1 w 198"/>
                <a:gd name="T17" fmla="*/ 75 h 102"/>
                <a:gd name="T18" fmla="*/ 0 w 198"/>
                <a:gd name="T19" fmla="*/ 66 h 102"/>
                <a:gd name="T20" fmla="*/ 6 w 198"/>
                <a:gd name="T21" fmla="*/ 30 h 102"/>
                <a:gd name="T22" fmla="*/ 26 w 198"/>
                <a:gd name="T23" fmla="*/ 5 h 102"/>
                <a:gd name="T24" fmla="*/ 31 w 198"/>
                <a:gd name="T25" fmla="*/ 20 h 102"/>
                <a:gd name="T26" fmla="*/ 111 w 198"/>
                <a:gd name="T27" fmla="*/ 0 h 102"/>
                <a:gd name="T28" fmla="*/ 116 w 198"/>
                <a:gd name="T29" fmla="*/ 51 h 102"/>
                <a:gd name="T30" fmla="*/ 118 w 198"/>
                <a:gd name="T31" fmla="*/ 53 h 102"/>
                <a:gd name="T32" fmla="*/ 123 w 198"/>
                <a:gd name="T33" fmla="*/ 55 h 102"/>
                <a:gd name="T34" fmla="*/ 126 w 198"/>
                <a:gd name="T35" fmla="*/ 56 h 102"/>
                <a:gd name="T36" fmla="*/ 132 w 198"/>
                <a:gd name="T37" fmla="*/ 59 h 102"/>
                <a:gd name="T38" fmla="*/ 135 w 198"/>
                <a:gd name="T39" fmla="*/ 60 h 102"/>
                <a:gd name="T40" fmla="*/ 136 w 198"/>
                <a:gd name="T41" fmla="*/ 60 h 102"/>
                <a:gd name="T42" fmla="*/ 138 w 198"/>
                <a:gd name="T43" fmla="*/ 61 h 102"/>
                <a:gd name="T44" fmla="*/ 149 w 198"/>
                <a:gd name="T45" fmla="*/ 64 h 102"/>
                <a:gd name="T46" fmla="*/ 149 w 198"/>
                <a:gd name="T47" fmla="*/ 64 h 102"/>
                <a:gd name="T48" fmla="*/ 151 w 198"/>
                <a:gd name="T49" fmla="*/ 64 h 102"/>
                <a:gd name="T50" fmla="*/ 151 w 198"/>
                <a:gd name="T51" fmla="*/ 64 h 102"/>
                <a:gd name="T52" fmla="*/ 152 w 198"/>
                <a:gd name="T53" fmla="*/ 65 h 102"/>
                <a:gd name="T54" fmla="*/ 194 w 198"/>
                <a:gd name="T55" fmla="*/ 83 h 102"/>
                <a:gd name="T56" fmla="*/ 194 w 198"/>
                <a:gd name="T57" fmla="*/ 84 h 102"/>
                <a:gd name="T58" fmla="*/ 196 w 198"/>
                <a:gd name="T59" fmla="*/ 84 h 102"/>
                <a:gd name="T60" fmla="*/ 196 w 198"/>
                <a:gd name="T61" fmla="*/ 84 h 102"/>
                <a:gd name="T62" fmla="*/ 198 w 198"/>
                <a:gd name="T63" fmla="*/ 9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8" h="102">
                  <a:moveTo>
                    <a:pt x="198" y="94"/>
                  </a:moveTo>
                  <a:cubicBezTo>
                    <a:pt x="198" y="94"/>
                    <a:pt x="181" y="98"/>
                    <a:pt x="176" y="98"/>
                  </a:cubicBezTo>
                  <a:cubicBezTo>
                    <a:pt x="146" y="102"/>
                    <a:pt x="123" y="102"/>
                    <a:pt x="104" y="101"/>
                  </a:cubicBezTo>
                  <a:cubicBezTo>
                    <a:pt x="79" y="100"/>
                    <a:pt x="40" y="89"/>
                    <a:pt x="40" y="89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1" y="77"/>
                    <a:pt x="1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1"/>
                    <a:pt x="0" y="66"/>
                  </a:cubicBezTo>
                  <a:cubicBezTo>
                    <a:pt x="0" y="59"/>
                    <a:pt x="0" y="45"/>
                    <a:pt x="6" y="30"/>
                  </a:cubicBezTo>
                  <a:cubicBezTo>
                    <a:pt x="9" y="22"/>
                    <a:pt x="26" y="5"/>
                    <a:pt x="26" y="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82" y="38"/>
                    <a:pt x="116" y="51"/>
                  </a:cubicBezTo>
                  <a:cubicBezTo>
                    <a:pt x="117" y="52"/>
                    <a:pt x="117" y="52"/>
                    <a:pt x="118" y="53"/>
                  </a:cubicBezTo>
                  <a:cubicBezTo>
                    <a:pt x="120" y="53"/>
                    <a:pt x="121" y="54"/>
                    <a:pt x="123" y="55"/>
                  </a:cubicBezTo>
                  <a:cubicBezTo>
                    <a:pt x="124" y="56"/>
                    <a:pt x="125" y="56"/>
                    <a:pt x="126" y="56"/>
                  </a:cubicBezTo>
                  <a:cubicBezTo>
                    <a:pt x="128" y="57"/>
                    <a:pt x="130" y="58"/>
                    <a:pt x="132" y="59"/>
                  </a:cubicBezTo>
                  <a:cubicBezTo>
                    <a:pt x="133" y="59"/>
                    <a:pt x="134" y="59"/>
                    <a:pt x="135" y="60"/>
                  </a:cubicBezTo>
                  <a:cubicBezTo>
                    <a:pt x="135" y="60"/>
                    <a:pt x="135" y="60"/>
                    <a:pt x="136" y="60"/>
                  </a:cubicBezTo>
                  <a:cubicBezTo>
                    <a:pt x="137" y="60"/>
                    <a:pt x="137" y="61"/>
                    <a:pt x="138" y="61"/>
                  </a:cubicBezTo>
                  <a:cubicBezTo>
                    <a:pt x="141" y="62"/>
                    <a:pt x="145" y="63"/>
                    <a:pt x="149" y="64"/>
                  </a:cubicBezTo>
                  <a:cubicBezTo>
                    <a:pt x="149" y="64"/>
                    <a:pt x="149" y="64"/>
                    <a:pt x="149" y="64"/>
                  </a:cubicBezTo>
                  <a:cubicBezTo>
                    <a:pt x="150" y="64"/>
                    <a:pt x="150" y="64"/>
                    <a:pt x="151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4"/>
                    <a:pt x="152" y="64"/>
                    <a:pt x="152" y="65"/>
                  </a:cubicBezTo>
                  <a:cubicBezTo>
                    <a:pt x="180" y="71"/>
                    <a:pt x="191" y="77"/>
                    <a:pt x="194" y="83"/>
                  </a:cubicBezTo>
                  <a:cubicBezTo>
                    <a:pt x="194" y="83"/>
                    <a:pt x="194" y="84"/>
                    <a:pt x="194" y="84"/>
                  </a:cubicBezTo>
                  <a:cubicBezTo>
                    <a:pt x="195" y="84"/>
                    <a:pt x="196" y="84"/>
                    <a:pt x="196" y="84"/>
                  </a:cubicBezTo>
                  <a:cubicBezTo>
                    <a:pt x="196" y="84"/>
                    <a:pt x="196" y="84"/>
                    <a:pt x="196" y="84"/>
                  </a:cubicBezTo>
                  <a:cubicBezTo>
                    <a:pt x="196" y="86"/>
                    <a:pt x="198" y="94"/>
                    <a:pt x="198" y="94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Slîḓè"/>
            <p:cNvSpPr/>
            <p:nvPr/>
          </p:nvSpPr>
          <p:spPr bwMode="auto">
            <a:xfrm>
              <a:off x="3876675" y="4159250"/>
              <a:ext cx="1049338" cy="385763"/>
            </a:xfrm>
            <a:custGeom>
              <a:avLst/>
              <a:gdLst>
                <a:gd name="T0" fmla="*/ 183 w 472"/>
                <a:gd name="T1" fmla="*/ 16 h 173"/>
                <a:gd name="T2" fmla="*/ 438 w 472"/>
                <a:gd name="T3" fmla="*/ 93 h 173"/>
                <a:gd name="T4" fmla="*/ 318 w 472"/>
                <a:gd name="T5" fmla="*/ 158 h 173"/>
                <a:gd name="T6" fmla="*/ 20 w 472"/>
                <a:gd name="T7" fmla="*/ 91 h 173"/>
                <a:gd name="T8" fmla="*/ 183 w 472"/>
                <a:gd name="T9" fmla="*/ 1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173">
                  <a:moveTo>
                    <a:pt x="183" y="16"/>
                  </a:moveTo>
                  <a:cubicBezTo>
                    <a:pt x="183" y="16"/>
                    <a:pt x="307" y="16"/>
                    <a:pt x="438" y="93"/>
                  </a:cubicBezTo>
                  <a:cubicBezTo>
                    <a:pt x="472" y="112"/>
                    <a:pt x="318" y="158"/>
                    <a:pt x="318" y="158"/>
                  </a:cubicBezTo>
                  <a:cubicBezTo>
                    <a:pt x="318" y="158"/>
                    <a:pt x="47" y="173"/>
                    <a:pt x="20" y="91"/>
                  </a:cubicBezTo>
                  <a:cubicBezTo>
                    <a:pt x="0" y="32"/>
                    <a:pt x="165" y="0"/>
                    <a:pt x="183" y="1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íŝļiďè"/>
            <p:cNvSpPr/>
            <p:nvPr/>
          </p:nvSpPr>
          <p:spPr bwMode="auto">
            <a:xfrm>
              <a:off x="4373563" y="4351338"/>
              <a:ext cx="487363" cy="674688"/>
            </a:xfrm>
            <a:custGeom>
              <a:avLst/>
              <a:gdLst>
                <a:gd name="T0" fmla="*/ 219 w 219"/>
                <a:gd name="T1" fmla="*/ 13 h 304"/>
                <a:gd name="T2" fmla="*/ 102 w 219"/>
                <a:gd name="T3" fmla="*/ 295 h 304"/>
                <a:gd name="T4" fmla="*/ 49 w 219"/>
                <a:gd name="T5" fmla="*/ 297 h 304"/>
                <a:gd name="T6" fmla="*/ 26 w 219"/>
                <a:gd name="T7" fmla="*/ 287 h 304"/>
                <a:gd name="T8" fmla="*/ 3 w 219"/>
                <a:gd name="T9" fmla="*/ 254 h 304"/>
                <a:gd name="T10" fmla="*/ 48 w 219"/>
                <a:gd name="T11" fmla="*/ 186 h 304"/>
                <a:gd name="T12" fmla="*/ 58 w 219"/>
                <a:gd name="T13" fmla="*/ 161 h 304"/>
                <a:gd name="T14" fmla="*/ 94 w 219"/>
                <a:gd name="T15" fmla="*/ 72 h 304"/>
                <a:gd name="T16" fmla="*/ 219 w 219"/>
                <a:gd name="T17" fmla="*/ 1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304">
                  <a:moveTo>
                    <a:pt x="219" y="13"/>
                  </a:moveTo>
                  <a:cubicBezTo>
                    <a:pt x="219" y="70"/>
                    <a:pt x="102" y="295"/>
                    <a:pt x="102" y="295"/>
                  </a:cubicBezTo>
                  <a:cubicBezTo>
                    <a:pt x="102" y="295"/>
                    <a:pt x="81" y="304"/>
                    <a:pt x="49" y="297"/>
                  </a:cubicBezTo>
                  <a:cubicBezTo>
                    <a:pt x="31" y="292"/>
                    <a:pt x="26" y="287"/>
                    <a:pt x="26" y="287"/>
                  </a:cubicBezTo>
                  <a:cubicBezTo>
                    <a:pt x="17" y="279"/>
                    <a:pt x="19" y="254"/>
                    <a:pt x="3" y="254"/>
                  </a:cubicBezTo>
                  <a:cubicBezTo>
                    <a:pt x="0" y="254"/>
                    <a:pt x="34" y="220"/>
                    <a:pt x="48" y="186"/>
                  </a:cubicBezTo>
                  <a:cubicBezTo>
                    <a:pt x="52" y="176"/>
                    <a:pt x="56" y="167"/>
                    <a:pt x="58" y="161"/>
                  </a:cubicBezTo>
                  <a:cubicBezTo>
                    <a:pt x="67" y="141"/>
                    <a:pt x="94" y="72"/>
                    <a:pt x="94" y="72"/>
                  </a:cubicBezTo>
                  <a:cubicBezTo>
                    <a:pt x="94" y="72"/>
                    <a:pt x="219" y="0"/>
                    <a:pt x="219" y="1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šḻiḓê"/>
            <p:cNvSpPr/>
            <p:nvPr/>
          </p:nvSpPr>
          <p:spPr bwMode="auto">
            <a:xfrm>
              <a:off x="3513138" y="4600575"/>
              <a:ext cx="255588" cy="298450"/>
            </a:xfrm>
            <a:custGeom>
              <a:avLst/>
              <a:gdLst>
                <a:gd name="T0" fmla="*/ 115 w 115"/>
                <a:gd name="T1" fmla="*/ 0 h 135"/>
                <a:gd name="T2" fmla="*/ 115 w 115"/>
                <a:gd name="T3" fmla="*/ 25 h 135"/>
                <a:gd name="T4" fmla="*/ 54 w 115"/>
                <a:gd name="T5" fmla="*/ 25 h 135"/>
                <a:gd name="T6" fmla="*/ 25 w 115"/>
                <a:gd name="T7" fmla="*/ 48 h 135"/>
                <a:gd name="T8" fmla="*/ 25 w 115"/>
                <a:gd name="T9" fmla="*/ 49 h 135"/>
                <a:gd name="T10" fmla="*/ 25 w 115"/>
                <a:gd name="T11" fmla="*/ 54 h 135"/>
                <a:gd name="T12" fmla="*/ 25 w 115"/>
                <a:gd name="T13" fmla="*/ 83 h 135"/>
                <a:gd name="T14" fmla="*/ 25 w 115"/>
                <a:gd name="T15" fmla="*/ 83 h 135"/>
                <a:gd name="T16" fmla="*/ 25 w 115"/>
                <a:gd name="T17" fmla="*/ 85 h 135"/>
                <a:gd name="T18" fmla="*/ 25 w 115"/>
                <a:gd name="T19" fmla="*/ 85 h 135"/>
                <a:gd name="T20" fmla="*/ 52 w 115"/>
                <a:gd name="T21" fmla="*/ 112 h 135"/>
                <a:gd name="T22" fmla="*/ 46 w 115"/>
                <a:gd name="T23" fmla="*/ 122 h 135"/>
                <a:gd name="T24" fmla="*/ 41 w 115"/>
                <a:gd name="T25" fmla="*/ 130 h 135"/>
                <a:gd name="T26" fmla="*/ 39 w 115"/>
                <a:gd name="T27" fmla="*/ 135 h 135"/>
                <a:gd name="T28" fmla="*/ 16 w 115"/>
                <a:gd name="T29" fmla="*/ 122 h 135"/>
                <a:gd name="T30" fmla="*/ 0 w 115"/>
                <a:gd name="T31" fmla="*/ 83 h 135"/>
                <a:gd name="T32" fmla="*/ 0 w 115"/>
                <a:gd name="T33" fmla="*/ 54 h 135"/>
                <a:gd name="T34" fmla="*/ 0 w 115"/>
                <a:gd name="T35" fmla="*/ 48 h 135"/>
                <a:gd name="T36" fmla="*/ 0 w 115"/>
                <a:gd name="T37" fmla="*/ 48 h 135"/>
                <a:gd name="T38" fmla="*/ 54 w 115"/>
                <a:gd name="T39" fmla="*/ 0 h 135"/>
                <a:gd name="T40" fmla="*/ 115 w 115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35">
                  <a:moveTo>
                    <a:pt x="115" y="0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40" y="25"/>
                    <a:pt x="28" y="35"/>
                    <a:pt x="25" y="48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2"/>
                    <a:pt x="25" y="5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4"/>
                    <a:pt x="25" y="84"/>
                    <a:pt x="25" y="85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6" y="100"/>
                    <a:pt x="38" y="111"/>
                    <a:pt x="52" y="112"/>
                  </a:cubicBezTo>
                  <a:cubicBezTo>
                    <a:pt x="50" y="115"/>
                    <a:pt x="48" y="119"/>
                    <a:pt x="46" y="122"/>
                  </a:cubicBezTo>
                  <a:cubicBezTo>
                    <a:pt x="44" y="125"/>
                    <a:pt x="43" y="128"/>
                    <a:pt x="41" y="130"/>
                  </a:cubicBezTo>
                  <a:cubicBezTo>
                    <a:pt x="40" y="132"/>
                    <a:pt x="39" y="133"/>
                    <a:pt x="39" y="135"/>
                  </a:cubicBezTo>
                  <a:cubicBezTo>
                    <a:pt x="30" y="133"/>
                    <a:pt x="22" y="128"/>
                    <a:pt x="16" y="122"/>
                  </a:cubicBezTo>
                  <a:cubicBezTo>
                    <a:pt x="6" y="112"/>
                    <a:pt x="0" y="98"/>
                    <a:pt x="0" y="8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2"/>
                    <a:pt x="0" y="50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" y="21"/>
                    <a:pt x="26" y="0"/>
                    <a:pt x="54" y="0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rgbClr val="0D1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Sľïdé"/>
            <p:cNvSpPr/>
            <p:nvPr/>
          </p:nvSpPr>
          <p:spPr bwMode="auto">
            <a:xfrm>
              <a:off x="3760788" y="4600575"/>
              <a:ext cx="255588" cy="258763"/>
            </a:xfrm>
            <a:custGeom>
              <a:avLst/>
              <a:gdLst>
                <a:gd name="T0" fmla="*/ 115 w 115"/>
                <a:gd name="T1" fmla="*/ 54 h 117"/>
                <a:gd name="T2" fmla="*/ 115 w 115"/>
                <a:gd name="T3" fmla="*/ 83 h 117"/>
                <a:gd name="T4" fmla="*/ 103 w 115"/>
                <a:gd name="T5" fmla="*/ 117 h 117"/>
                <a:gd name="T6" fmla="*/ 100 w 115"/>
                <a:gd name="T7" fmla="*/ 116 h 117"/>
                <a:gd name="T8" fmla="*/ 82 w 115"/>
                <a:gd name="T9" fmla="*/ 102 h 117"/>
                <a:gd name="T10" fmla="*/ 90 w 115"/>
                <a:gd name="T11" fmla="*/ 85 h 117"/>
                <a:gd name="T12" fmla="*/ 90 w 115"/>
                <a:gd name="T13" fmla="*/ 85 h 117"/>
                <a:gd name="T14" fmla="*/ 90 w 115"/>
                <a:gd name="T15" fmla="*/ 84 h 117"/>
                <a:gd name="T16" fmla="*/ 90 w 115"/>
                <a:gd name="T17" fmla="*/ 84 h 117"/>
                <a:gd name="T18" fmla="*/ 90 w 115"/>
                <a:gd name="T19" fmla="*/ 83 h 117"/>
                <a:gd name="T20" fmla="*/ 90 w 115"/>
                <a:gd name="T21" fmla="*/ 54 h 117"/>
                <a:gd name="T22" fmla="*/ 89 w 115"/>
                <a:gd name="T23" fmla="*/ 49 h 117"/>
                <a:gd name="T24" fmla="*/ 89 w 115"/>
                <a:gd name="T25" fmla="*/ 48 h 117"/>
                <a:gd name="T26" fmla="*/ 63 w 115"/>
                <a:gd name="T27" fmla="*/ 25 h 117"/>
                <a:gd name="T28" fmla="*/ 61 w 115"/>
                <a:gd name="T29" fmla="*/ 25 h 117"/>
                <a:gd name="T30" fmla="*/ 0 w 115"/>
                <a:gd name="T31" fmla="*/ 25 h 117"/>
                <a:gd name="T32" fmla="*/ 0 w 115"/>
                <a:gd name="T33" fmla="*/ 0 h 117"/>
                <a:gd name="T34" fmla="*/ 61 w 115"/>
                <a:gd name="T35" fmla="*/ 0 h 117"/>
                <a:gd name="T36" fmla="*/ 63 w 115"/>
                <a:gd name="T37" fmla="*/ 0 h 117"/>
                <a:gd name="T38" fmla="*/ 115 w 115"/>
                <a:gd name="T39" fmla="*/ 48 h 117"/>
                <a:gd name="T40" fmla="*/ 115 w 115"/>
                <a:gd name="T41" fmla="*/ 48 h 117"/>
                <a:gd name="T42" fmla="*/ 115 w 115"/>
                <a:gd name="T43" fmla="*/ 49 h 117"/>
                <a:gd name="T44" fmla="*/ 115 w 115"/>
                <a:gd name="T45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" h="117">
                  <a:moveTo>
                    <a:pt x="115" y="54"/>
                  </a:moveTo>
                  <a:cubicBezTo>
                    <a:pt x="115" y="83"/>
                    <a:pt x="115" y="83"/>
                    <a:pt x="115" y="83"/>
                  </a:cubicBezTo>
                  <a:cubicBezTo>
                    <a:pt x="115" y="96"/>
                    <a:pt x="110" y="108"/>
                    <a:pt x="103" y="117"/>
                  </a:cubicBezTo>
                  <a:cubicBezTo>
                    <a:pt x="102" y="117"/>
                    <a:pt x="101" y="116"/>
                    <a:pt x="100" y="116"/>
                  </a:cubicBezTo>
                  <a:cubicBezTo>
                    <a:pt x="95" y="111"/>
                    <a:pt x="88" y="107"/>
                    <a:pt x="82" y="102"/>
                  </a:cubicBezTo>
                  <a:cubicBezTo>
                    <a:pt x="86" y="98"/>
                    <a:pt x="89" y="92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0" y="84"/>
                    <a:pt x="90" y="83"/>
                    <a:pt x="90" y="83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52"/>
                    <a:pt x="90" y="50"/>
                    <a:pt x="89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7" y="36"/>
                    <a:pt x="76" y="26"/>
                    <a:pt x="63" y="25"/>
                  </a:cubicBezTo>
                  <a:cubicBezTo>
                    <a:pt x="62" y="25"/>
                    <a:pt x="62" y="25"/>
                    <a:pt x="6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2" y="0"/>
                    <a:pt x="63" y="0"/>
                  </a:cubicBezTo>
                  <a:cubicBezTo>
                    <a:pt x="90" y="1"/>
                    <a:pt x="112" y="22"/>
                    <a:pt x="115" y="48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15" y="51"/>
                    <a:pt x="115" y="52"/>
                    <a:pt x="115" y="54"/>
                  </a:cubicBezTo>
                  <a:close/>
                </a:path>
              </a:pathLst>
            </a:custGeom>
            <a:solidFill>
              <a:srgbClr val="0D1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î$líḓè"/>
            <p:cNvSpPr/>
            <p:nvPr/>
          </p:nvSpPr>
          <p:spPr bwMode="auto">
            <a:xfrm>
              <a:off x="3427413" y="4706938"/>
              <a:ext cx="674688" cy="428625"/>
            </a:xfrm>
            <a:custGeom>
              <a:avLst/>
              <a:gdLst>
                <a:gd name="T0" fmla="*/ 304 w 304"/>
                <a:gd name="T1" fmla="*/ 13 h 193"/>
                <a:gd name="T2" fmla="*/ 304 w 304"/>
                <a:gd name="T3" fmla="*/ 181 h 193"/>
                <a:gd name="T4" fmla="*/ 292 w 304"/>
                <a:gd name="T5" fmla="*/ 193 h 193"/>
                <a:gd name="T6" fmla="*/ 12 w 304"/>
                <a:gd name="T7" fmla="*/ 193 h 193"/>
                <a:gd name="T8" fmla="*/ 0 w 304"/>
                <a:gd name="T9" fmla="*/ 181 h 193"/>
                <a:gd name="T10" fmla="*/ 0 w 304"/>
                <a:gd name="T11" fmla="*/ 13 h 193"/>
                <a:gd name="T12" fmla="*/ 12 w 304"/>
                <a:gd name="T13" fmla="*/ 0 h 193"/>
                <a:gd name="T14" fmla="*/ 292 w 304"/>
                <a:gd name="T15" fmla="*/ 0 h 193"/>
                <a:gd name="T16" fmla="*/ 304 w 304"/>
                <a:gd name="T17" fmla="*/ 1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193">
                  <a:moveTo>
                    <a:pt x="304" y="13"/>
                  </a:moveTo>
                  <a:cubicBezTo>
                    <a:pt x="304" y="181"/>
                    <a:pt x="304" y="181"/>
                    <a:pt x="304" y="181"/>
                  </a:cubicBezTo>
                  <a:cubicBezTo>
                    <a:pt x="304" y="187"/>
                    <a:pt x="298" y="193"/>
                    <a:pt x="292" y="193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5" y="193"/>
                    <a:pt x="0" y="187"/>
                    <a:pt x="0" y="18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98" y="0"/>
                    <a:pt x="304" y="6"/>
                    <a:pt x="304" y="1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$ḻíḑè"/>
            <p:cNvSpPr/>
            <p:nvPr/>
          </p:nvSpPr>
          <p:spPr bwMode="auto">
            <a:xfrm>
              <a:off x="3433763" y="5014913"/>
              <a:ext cx="106363" cy="114300"/>
            </a:xfrm>
            <a:custGeom>
              <a:avLst/>
              <a:gdLst>
                <a:gd name="T0" fmla="*/ 47 w 48"/>
                <a:gd name="T1" fmla="*/ 51 h 51"/>
                <a:gd name="T2" fmla="*/ 43 w 48"/>
                <a:gd name="T3" fmla="*/ 51 h 51"/>
                <a:gd name="T4" fmla="*/ 44 w 48"/>
                <a:gd name="T5" fmla="*/ 44 h 51"/>
                <a:gd name="T6" fmla="*/ 48 w 48"/>
                <a:gd name="T7" fmla="*/ 44 h 51"/>
                <a:gd name="T8" fmla="*/ 47 w 48"/>
                <a:gd name="T9" fmla="*/ 51 h 51"/>
                <a:gd name="T10" fmla="*/ 44 w 48"/>
                <a:gd name="T11" fmla="*/ 37 h 51"/>
                <a:gd name="T12" fmla="*/ 43 w 48"/>
                <a:gd name="T13" fmla="*/ 30 h 51"/>
                <a:gd name="T14" fmla="*/ 47 w 48"/>
                <a:gd name="T15" fmla="*/ 29 h 51"/>
                <a:gd name="T16" fmla="*/ 48 w 48"/>
                <a:gd name="T17" fmla="*/ 36 h 51"/>
                <a:gd name="T18" fmla="*/ 44 w 48"/>
                <a:gd name="T19" fmla="*/ 37 h 51"/>
                <a:gd name="T20" fmla="*/ 41 w 48"/>
                <a:gd name="T21" fmla="*/ 23 h 51"/>
                <a:gd name="T22" fmla="*/ 38 w 48"/>
                <a:gd name="T23" fmla="*/ 17 h 51"/>
                <a:gd name="T24" fmla="*/ 41 w 48"/>
                <a:gd name="T25" fmla="*/ 15 h 51"/>
                <a:gd name="T26" fmla="*/ 45 w 48"/>
                <a:gd name="T27" fmla="*/ 22 h 51"/>
                <a:gd name="T28" fmla="*/ 41 w 48"/>
                <a:gd name="T29" fmla="*/ 23 h 51"/>
                <a:gd name="T30" fmla="*/ 33 w 48"/>
                <a:gd name="T31" fmla="*/ 12 h 51"/>
                <a:gd name="T32" fmla="*/ 28 w 48"/>
                <a:gd name="T33" fmla="*/ 8 h 51"/>
                <a:gd name="T34" fmla="*/ 30 w 48"/>
                <a:gd name="T35" fmla="*/ 5 h 51"/>
                <a:gd name="T36" fmla="*/ 36 w 48"/>
                <a:gd name="T37" fmla="*/ 9 h 51"/>
                <a:gd name="T38" fmla="*/ 33 w 48"/>
                <a:gd name="T39" fmla="*/ 12 h 51"/>
                <a:gd name="T40" fmla="*/ 22 w 48"/>
                <a:gd name="T41" fmla="*/ 5 h 51"/>
                <a:gd name="T42" fmla="*/ 15 w 48"/>
                <a:gd name="T43" fmla="*/ 4 h 51"/>
                <a:gd name="T44" fmla="*/ 15 w 48"/>
                <a:gd name="T45" fmla="*/ 0 h 51"/>
                <a:gd name="T46" fmla="*/ 23 w 48"/>
                <a:gd name="T47" fmla="*/ 2 h 51"/>
                <a:gd name="T48" fmla="*/ 22 w 48"/>
                <a:gd name="T49" fmla="*/ 5 h 51"/>
                <a:gd name="T50" fmla="*/ 1 w 48"/>
                <a:gd name="T51" fmla="*/ 4 h 51"/>
                <a:gd name="T52" fmla="*/ 0 w 48"/>
                <a:gd name="T53" fmla="*/ 0 h 51"/>
                <a:gd name="T54" fmla="*/ 8 w 48"/>
                <a:gd name="T55" fmla="*/ 0 h 51"/>
                <a:gd name="T56" fmla="*/ 8 w 48"/>
                <a:gd name="T57" fmla="*/ 3 h 51"/>
                <a:gd name="T58" fmla="*/ 1 w 48"/>
                <a:gd name="T5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51">
                  <a:moveTo>
                    <a:pt x="47" y="51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44" y="48"/>
                    <a:pt x="44" y="46"/>
                    <a:pt x="44" y="44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8" y="46"/>
                    <a:pt x="47" y="49"/>
                    <a:pt x="47" y="51"/>
                  </a:cubicBezTo>
                  <a:close/>
                  <a:moveTo>
                    <a:pt x="44" y="37"/>
                  </a:moveTo>
                  <a:cubicBezTo>
                    <a:pt x="44" y="34"/>
                    <a:pt x="44" y="32"/>
                    <a:pt x="43" y="30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1"/>
                    <a:pt x="48" y="34"/>
                    <a:pt x="48" y="36"/>
                  </a:cubicBezTo>
                  <a:lnTo>
                    <a:pt x="44" y="37"/>
                  </a:lnTo>
                  <a:close/>
                  <a:moveTo>
                    <a:pt x="41" y="23"/>
                  </a:moveTo>
                  <a:cubicBezTo>
                    <a:pt x="40" y="21"/>
                    <a:pt x="39" y="19"/>
                    <a:pt x="38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7"/>
                    <a:pt x="44" y="19"/>
                    <a:pt x="45" y="22"/>
                  </a:cubicBezTo>
                  <a:lnTo>
                    <a:pt x="41" y="23"/>
                  </a:lnTo>
                  <a:close/>
                  <a:moveTo>
                    <a:pt x="33" y="12"/>
                  </a:moveTo>
                  <a:cubicBezTo>
                    <a:pt x="32" y="10"/>
                    <a:pt x="30" y="9"/>
                    <a:pt x="28" y="8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6"/>
                    <a:pt x="34" y="8"/>
                    <a:pt x="36" y="9"/>
                  </a:cubicBezTo>
                  <a:lnTo>
                    <a:pt x="33" y="12"/>
                  </a:lnTo>
                  <a:close/>
                  <a:moveTo>
                    <a:pt x="22" y="5"/>
                  </a:moveTo>
                  <a:cubicBezTo>
                    <a:pt x="20" y="5"/>
                    <a:pt x="17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1"/>
                    <a:pt x="23" y="2"/>
                  </a:cubicBezTo>
                  <a:lnTo>
                    <a:pt x="22" y="5"/>
                  </a:lnTo>
                  <a:close/>
                  <a:moveTo>
                    <a:pt x="1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4"/>
                    <a:pt x="3" y="4"/>
                    <a:pt x="1" y="4"/>
                  </a:cubicBezTo>
                  <a:close/>
                </a:path>
              </a:pathLst>
            </a:custGeom>
            <a:solidFill>
              <a:srgbClr val="516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ṧliḋè"/>
            <p:cNvSpPr/>
            <p:nvPr/>
          </p:nvSpPr>
          <p:spPr bwMode="auto">
            <a:xfrm>
              <a:off x="3987800" y="5014913"/>
              <a:ext cx="103188" cy="114300"/>
            </a:xfrm>
            <a:custGeom>
              <a:avLst/>
              <a:gdLst>
                <a:gd name="T0" fmla="*/ 1 w 47"/>
                <a:gd name="T1" fmla="*/ 51 h 51"/>
                <a:gd name="T2" fmla="*/ 0 w 47"/>
                <a:gd name="T3" fmla="*/ 44 h 51"/>
                <a:gd name="T4" fmla="*/ 4 w 47"/>
                <a:gd name="T5" fmla="*/ 44 h 51"/>
                <a:gd name="T6" fmla="*/ 5 w 47"/>
                <a:gd name="T7" fmla="*/ 51 h 51"/>
                <a:gd name="T8" fmla="*/ 1 w 47"/>
                <a:gd name="T9" fmla="*/ 51 h 51"/>
                <a:gd name="T10" fmla="*/ 4 w 47"/>
                <a:gd name="T11" fmla="*/ 37 h 51"/>
                <a:gd name="T12" fmla="*/ 0 w 47"/>
                <a:gd name="T13" fmla="*/ 36 h 51"/>
                <a:gd name="T14" fmla="*/ 1 w 47"/>
                <a:gd name="T15" fmla="*/ 29 h 51"/>
                <a:gd name="T16" fmla="*/ 5 w 47"/>
                <a:gd name="T17" fmla="*/ 30 h 51"/>
                <a:gd name="T18" fmla="*/ 4 w 47"/>
                <a:gd name="T19" fmla="*/ 37 h 51"/>
                <a:gd name="T20" fmla="*/ 7 w 47"/>
                <a:gd name="T21" fmla="*/ 23 h 51"/>
                <a:gd name="T22" fmla="*/ 3 w 47"/>
                <a:gd name="T23" fmla="*/ 22 h 51"/>
                <a:gd name="T24" fmla="*/ 7 w 47"/>
                <a:gd name="T25" fmla="*/ 15 h 51"/>
                <a:gd name="T26" fmla="*/ 10 w 47"/>
                <a:gd name="T27" fmla="*/ 17 h 51"/>
                <a:gd name="T28" fmla="*/ 7 w 47"/>
                <a:gd name="T29" fmla="*/ 23 h 51"/>
                <a:gd name="T30" fmla="*/ 14 w 47"/>
                <a:gd name="T31" fmla="*/ 12 h 51"/>
                <a:gd name="T32" fmla="*/ 12 w 47"/>
                <a:gd name="T33" fmla="*/ 9 h 51"/>
                <a:gd name="T34" fmla="*/ 18 w 47"/>
                <a:gd name="T35" fmla="*/ 5 h 51"/>
                <a:gd name="T36" fmla="*/ 20 w 47"/>
                <a:gd name="T37" fmla="*/ 8 h 51"/>
                <a:gd name="T38" fmla="*/ 14 w 47"/>
                <a:gd name="T39" fmla="*/ 12 h 51"/>
                <a:gd name="T40" fmla="*/ 26 w 47"/>
                <a:gd name="T41" fmla="*/ 5 h 51"/>
                <a:gd name="T42" fmla="*/ 25 w 47"/>
                <a:gd name="T43" fmla="*/ 2 h 51"/>
                <a:gd name="T44" fmla="*/ 33 w 47"/>
                <a:gd name="T45" fmla="*/ 0 h 51"/>
                <a:gd name="T46" fmla="*/ 33 w 47"/>
                <a:gd name="T47" fmla="*/ 4 h 51"/>
                <a:gd name="T48" fmla="*/ 26 w 47"/>
                <a:gd name="T49" fmla="*/ 5 h 51"/>
                <a:gd name="T50" fmla="*/ 47 w 47"/>
                <a:gd name="T51" fmla="*/ 4 h 51"/>
                <a:gd name="T52" fmla="*/ 40 w 47"/>
                <a:gd name="T53" fmla="*/ 3 h 51"/>
                <a:gd name="T54" fmla="*/ 40 w 47"/>
                <a:gd name="T55" fmla="*/ 0 h 51"/>
                <a:gd name="T56" fmla="*/ 47 w 47"/>
                <a:gd name="T57" fmla="*/ 0 h 51"/>
                <a:gd name="T58" fmla="*/ 47 w 47"/>
                <a:gd name="T5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7" h="51">
                  <a:moveTo>
                    <a:pt x="1" y="51"/>
                  </a:moveTo>
                  <a:cubicBezTo>
                    <a:pt x="0" y="49"/>
                    <a:pt x="0" y="46"/>
                    <a:pt x="0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6"/>
                    <a:pt x="4" y="48"/>
                    <a:pt x="5" y="51"/>
                  </a:cubicBezTo>
                  <a:lnTo>
                    <a:pt x="1" y="51"/>
                  </a:lnTo>
                  <a:close/>
                  <a:moveTo>
                    <a:pt x="4" y="37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2"/>
                    <a:pt x="4" y="34"/>
                    <a:pt x="4" y="37"/>
                  </a:cubicBezTo>
                  <a:close/>
                  <a:moveTo>
                    <a:pt x="7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4" y="19"/>
                    <a:pt x="6" y="17"/>
                    <a:pt x="7" y="15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9"/>
                    <a:pt x="8" y="21"/>
                    <a:pt x="7" y="23"/>
                  </a:cubicBezTo>
                  <a:close/>
                  <a:moveTo>
                    <a:pt x="14" y="12"/>
                  </a:moveTo>
                  <a:cubicBezTo>
                    <a:pt x="12" y="9"/>
                    <a:pt x="12" y="9"/>
                    <a:pt x="12" y="9"/>
                  </a:cubicBezTo>
                  <a:cubicBezTo>
                    <a:pt x="14" y="8"/>
                    <a:pt x="16" y="6"/>
                    <a:pt x="18" y="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8" y="9"/>
                    <a:pt x="16" y="10"/>
                    <a:pt x="14" y="12"/>
                  </a:cubicBezTo>
                  <a:close/>
                  <a:moveTo>
                    <a:pt x="26" y="5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7" y="1"/>
                    <a:pt x="30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1" y="4"/>
                    <a:pt x="28" y="5"/>
                    <a:pt x="26" y="5"/>
                  </a:cubicBezTo>
                  <a:close/>
                  <a:moveTo>
                    <a:pt x="47" y="4"/>
                  </a:moveTo>
                  <a:cubicBezTo>
                    <a:pt x="45" y="4"/>
                    <a:pt x="42" y="4"/>
                    <a:pt x="40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5" y="0"/>
                    <a:pt x="47" y="0"/>
                  </a:cubicBezTo>
                  <a:lnTo>
                    <a:pt x="47" y="4"/>
                  </a:lnTo>
                  <a:close/>
                </a:path>
              </a:pathLst>
            </a:custGeom>
            <a:solidFill>
              <a:srgbClr val="516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ṡ1iḋé"/>
            <p:cNvSpPr/>
            <p:nvPr/>
          </p:nvSpPr>
          <p:spPr bwMode="auto">
            <a:xfrm>
              <a:off x="3513138" y="4706938"/>
              <a:ext cx="55563" cy="103188"/>
            </a:xfrm>
            <a:custGeom>
              <a:avLst/>
              <a:gdLst>
                <a:gd name="T0" fmla="*/ 13 w 25"/>
                <a:gd name="T1" fmla="*/ 47 h 47"/>
                <a:gd name="T2" fmla="*/ 13 w 25"/>
                <a:gd name="T3" fmla="*/ 47 h 47"/>
                <a:gd name="T4" fmla="*/ 0 w 25"/>
                <a:gd name="T5" fmla="*/ 34 h 47"/>
                <a:gd name="T6" fmla="*/ 0 w 25"/>
                <a:gd name="T7" fmla="*/ 0 h 47"/>
                <a:gd name="T8" fmla="*/ 25 w 25"/>
                <a:gd name="T9" fmla="*/ 0 h 47"/>
                <a:gd name="T10" fmla="*/ 25 w 25"/>
                <a:gd name="T11" fmla="*/ 34 h 47"/>
                <a:gd name="T12" fmla="*/ 13 w 2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7"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6" y="47"/>
                    <a:pt x="0" y="41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41"/>
                    <a:pt x="20" y="47"/>
                    <a:pt x="13" y="47"/>
                  </a:cubicBezTo>
                  <a:close/>
                </a:path>
              </a:pathLst>
            </a:custGeom>
            <a:solidFill>
              <a:srgbClr val="0D1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śļide"/>
            <p:cNvSpPr/>
            <p:nvPr/>
          </p:nvSpPr>
          <p:spPr bwMode="auto">
            <a:xfrm>
              <a:off x="3529013" y="4764088"/>
              <a:ext cx="23813" cy="238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ṧ1îdé"/>
            <p:cNvSpPr/>
            <p:nvPr/>
          </p:nvSpPr>
          <p:spPr bwMode="auto">
            <a:xfrm>
              <a:off x="3957638" y="4706938"/>
              <a:ext cx="58738" cy="103188"/>
            </a:xfrm>
            <a:custGeom>
              <a:avLst/>
              <a:gdLst>
                <a:gd name="T0" fmla="*/ 13 w 26"/>
                <a:gd name="T1" fmla="*/ 47 h 47"/>
                <a:gd name="T2" fmla="*/ 13 w 26"/>
                <a:gd name="T3" fmla="*/ 47 h 47"/>
                <a:gd name="T4" fmla="*/ 26 w 26"/>
                <a:gd name="T5" fmla="*/ 34 h 47"/>
                <a:gd name="T6" fmla="*/ 26 w 26"/>
                <a:gd name="T7" fmla="*/ 0 h 47"/>
                <a:gd name="T8" fmla="*/ 0 w 26"/>
                <a:gd name="T9" fmla="*/ 0 h 47"/>
                <a:gd name="T10" fmla="*/ 0 w 26"/>
                <a:gd name="T11" fmla="*/ 34 h 47"/>
                <a:gd name="T12" fmla="*/ 13 w 2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7"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20" y="47"/>
                    <a:pt x="26" y="41"/>
                    <a:pt x="26" y="3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1"/>
                    <a:pt x="6" y="47"/>
                    <a:pt x="13" y="47"/>
                  </a:cubicBezTo>
                  <a:close/>
                </a:path>
              </a:pathLst>
            </a:custGeom>
            <a:solidFill>
              <a:srgbClr val="0D1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iS1íḋê"/>
            <p:cNvSpPr/>
            <p:nvPr/>
          </p:nvSpPr>
          <p:spPr bwMode="auto">
            <a:xfrm>
              <a:off x="3973513" y="4764088"/>
              <a:ext cx="26988" cy="238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íšľîďê"/>
            <p:cNvSpPr/>
            <p:nvPr/>
          </p:nvSpPr>
          <p:spPr bwMode="auto">
            <a:xfrm>
              <a:off x="3427413" y="4868863"/>
              <a:ext cx="674688" cy="6350"/>
            </a:xfrm>
            <a:prstGeom prst="rect">
              <a:avLst/>
            </a:prstGeom>
            <a:solidFill>
              <a:srgbClr val="1D2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îṩḻiḓé"/>
            <p:cNvSpPr/>
            <p:nvPr/>
          </p:nvSpPr>
          <p:spPr bwMode="auto">
            <a:xfrm>
              <a:off x="3667125" y="4776788"/>
              <a:ext cx="200025" cy="42863"/>
            </a:xfrm>
            <a:custGeom>
              <a:avLst/>
              <a:gdLst>
                <a:gd name="T0" fmla="*/ 80 w 90"/>
                <a:gd name="T1" fmla="*/ 19 h 19"/>
                <a:gd name="T2" fmla="*/ 10 w 90"/>
                <a:gd name="T3" fmla="*/ 19 h 19"/>
                <a:gd name="T4" fmla="*/ 0 w 90"/>
                <a:gd name="T5" fmla="*/ 9 h 19"/>
                <a:gd name="T6" fmla="*/ 10 w 90"/>
                <a:gd name="T7" fmla="*/ 0 h 19"/>
                <a:gd name="T8" fmla="*/ 80 w 90"/>
                <a:gd name="T9" fmla="*/ 0 h 19"/>
                <a:gd name="T10" fmla="*/ 90 w 90"/>
                <a:gd name="T11" fmla="*/ 9 h 19"/>
                <a:gd name="T12" fmla="*/ 80 w 90"/>
                <a:gd name="T13" fmla="*/ 19 h 19"/>
                <a:gd name="T14" fmla="*/ 10 w 90"/>
                <a:gd name="T15" fmla="*/ 3 h 19"/>
                <a:gd name="T16" fmla="*/ 3 w 90"/>
                <a:gd name="T17" fmla="*/ 9 h 19"/>
                <a:gd name="T18" fmla="*/ 10 w 90"/>
                <a:gd name="T19" fmla="*/ 16 h 19"/>
                <a:gd name="T20" fmla="*/ 80 w 90"/>
                <a:gd name="T21" fmla="*/ 16 h 19"/>
                <a:gd name="T22" fmla="*/ 87 w 90"/>
                <a:gd name="T23" fmla="*/ 9 h 19"/>
                <a:gd name="T24" fmla="*/ 80 w 90"/>
                <a:gd name="T25" fmla="*/ 3 h 19"/>
                <a:gd name="T26" fmla="*/ 10 w 90"/>
                <a:gd name="T27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19">
                  <a:moveTo>
                    <a:pt x="8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90" y="4"/>
                    <a:pt x="90" y="9"/>
                  </a:cubicBezTo>
                  <a:cubicBezTo>
                    <a:pt x="90" y="15"/>
                    <a:pt x="85" y="19"/>
                    <a:pt x="80" y="19"/>
                  </a:cubicBezTo>
                  <a:close/>
                  <a:moveTo>
                    <a:pt x="10" y="3"/>
                  </a:moveTo>
                  <a:cubicBezTo>
                    <a:pt x="6" y="3"/>
                    <a:pt x="3" y="6"/>
                    <a:pt x="3" y="9"/>
                  </a:cubicBezTo>
                  <a:cubicBezTo>
                    <a:pt x="3" y="13"/>
                    <a:pt x="6" y="16"/>
                    <a:pt x="1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4" y="16"/>
                    <a:pt x="87" y="13"/>
                    <a:pt x="87" y="9"/>
                  </a:cubicBezTo>
                  <a:cubicBezTo>
                    <a:pt x="87" y="6"/>
                    <a:pt x="84" y="3"/>
                    <a:pt x="80" y="3"/>
                  </a:cubicBezTo>
                  <a:lnTo>
                    <a:pt x="10" y="3"/>
                  </a:lnTo>
                  <a:close/>
                </a:path>
              </a:pathLst>
            </a:custGeom>
            <a:solidFill>
              <a:srgbClr val="516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íṡḻîḋè"/>
            <p:cNvSpPr/>
            <p:nvPr/>
          </p:nvSpPr>
          <p:spPr bwMode="auto">
            <a:xfrm>
              <a:off x="3511550" y="4703763"/>
              <a:ext cx="60325" cy="109538"/>
            </a:xfrm>
            <a:custGeom>
              <a:avLst/>
              <a:gdLst>
                <a:gd name="T0" fmla="*/ 13 w 27"/>
                <a:gd name="T1" fmla="*/ 49 h 49"/>
                <a:gd name="T2" fmla="*/ 0 w 27"/>
                <a:gd name="T3" fmla="*/ 35 h 49"/>
                <a:gd name="T4" fmla="*/ 0 w 27"/>
                <a:gd name="T5" fmla="*/ 14 h 49"/>
                <a:gd name="T6" fmla="*/ 13 w 27"/>
                <a:gd name="T7" fmla="*/ 0 h 49"/>
                <a:gd name="T8" fmla="*/ 27 w 27"/>
                <a:gd name="T9" fmla="*/ 14 h 49"/>
                <a:gd name="T10" fmla="*/ 27 w 27"/>
                <a:gd name="T11" fmla="*/ 35 h 49"/>
                <a:gd name="T12" fmla="*/ 13 w 27"/>
                <a:gd name="T13" fmla="*/ 49 h 49"/>
                <a:gd name="T14" fmla="*/ 13 w 27"/>
                <a:gd name="T15" fmla="*/ 2 h 49"/>
                <a:gd name="T16" fmla="*/ 2 w 27"/>
                <a:gd name="T17" fmla="*/ 14 h 49"/>
                <a:gd name="T18" fmla="*/ 2 w 27"/>
                <a:gd name="T19" fmla="*/ 35 h 49"/>
                <a:gd name="T20" fmla="*/ 13 w 27"/>
                <a:gd name="T21" fmla="*/ 47 h 49"/>
                <a:gd name="T22" fmla="*/ 25 w 27"/>
                <a:gd name="T23" fmla="*/ 35 h 49"/>
                <a:gd name="T24" fmla="*/ 25 w 27"/>
                <a:gd name="T25" fmla="*/ 14 h 49"/>
                <a:gd name="T26" fmla="*/ 13 w 27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49">
                  <a:moveTo>
                    <a:pt x="13" y="49"/>
                  </a:moveTo>
                  <a:cubicBezTo>
                    <a:pt x="6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43"/>
                    <a:pt x="21" y="49"/>
                    <a:pt x="13" y="49"/>
                  </a:cubicBezTo>
                  <a:close/>
                  <a:moveTo>
                    <a:pt x="13" y="2"/>
                  </a:moveTo>
                  <a:cubicBezTo>
                    <a:pt x="7" y="2"/>
                    <a:pt x="2" y="8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7" y="47"/>
                    <a:pt x="13" y="47"/>
                  </a:cubicBezTo>
                  <a:cubicBezTo>
                    <a:pt x="20" y="47"/>
                    <a:pt x="25" y="41"/>
                    <a:pt x="25" y="3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8"/>
                    <a:pt x="20" y="2"/>
                    <a:pt x="13" y="2"/>
                  </a:cubicBezTo>
                  <a:close/>
                </a:path>
              </a:pathLst>
            </a:custGeom>
            <a:solidFill>
              <a:srgbClr val="516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ṣ1ïḓé"/>
            <p:cNvSpPr/>
            <p:nvPr/>
          </p:nvSpPr>
          <p:spPr bwMode="auto">
            <a:xfrm>
              <a:off x="3956050" y="4703763"/>
              <a:ext cx="61913" cy="109538"/>
            </a:xfrm>
            <a:custGeom>
              <a:avLst/>
              <a:gdLst>
                <a:gd name="T0" fmla="*/ 14 w 28"/>
                <a:gd name="T1" fmla="*/ 49 h 49"/>
                <a:gd name="T2" fmla="*/ 0 w 28"/>
                <a:gd name="T3" fmla="*/ 35 h 49"/>
                <a:gd name="T4" fmla="*/ 0 w 28"/>
                <a:gd name="T5" fmla="*/ 14 h 49"/>
                <a:gd name="T6" fmla="*/ 14 w 28"/>
                <a:gd name="T7" fmla="*/ 0 h 49"/>
                <a:gd name="T8" fmla="*/ 28 w 28"/>
                <a:gd name="T9" fmla="*/ 14 h 49"/>
                <a:gd name="T10" fmla="*/ 28 w 28"/>
                <a:gd name="T11" fmla="*/ 35 h 49"/>
                <a:gd name="T12" fmla="*/ 14 w 28"/>
                <a:gd name="T13" fmla="*/ 49 h 49"/>
                <a:gd name="T14" fmla="*/ 14 w 28"/>
                <a:gd name="T15" fmla="*/ 2 h 49"/>
                <a:gd name="T16" fmla="*/ 2 w 28"/>
                <a:gd name="T17" fmla="*/ 14 h 49"/>
                <a:gd name="T18" fmla="*/ 2 w 28"/>
                <a:gd name="T19" fmla="*/ 35 h 49"/>
                <a:gd name="T20" fmla="*/ 14 w 28"/>
                <a:gd name="T21" fmla="*/ 47 h 49"/>
                <a:gd name="T22" fmla="*/ 26 w 28"/>
                <a:gd name="T23" fmla="*/ 35 h 49"/>
                <a:gd name="T24" fmla="*/ 26 w 28"/>
                <a:gd name="T25" fmla="*/ 14 h 49"/>
                <a:gd name="T26" fmla="*/ 14 w 28"/>
                <a:gd name="T27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49">
                  <a:moveTo>
                    <a:pt x="14" y="49"/>
                  </a:moveTo>
                  <a:cubicBezTo>
                    <a:pt x="7" y="49"/>
                    <a:pt x="0" y="43"/>
                    <a:pt x="0" y="3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43"/>
                    <a:pt x="21" y="49"/>
                    <a:pt x="14" y="49"/>
                  </a:cubicBezTo>
                  <a:close/>
                  <a:moveTo>
                    <a:pt x="14" y="2"/>
                  </a:moveTo>
                  <a:cubicBezTo>
                    <a:pt x="8" y="2"/>
                    <a:pt x="2" y="8"/>
                    <a:pt x="2" y="1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41"/>
                    <a:pt x="8" y="47"/>
                    <a:pt x="14" y="47"/>
                  </a:cubicBezTo>
                  <a:cubicBezTo>
                    <a:pt x="20" y="47"/>
                    <a:pt x="26" y="41"/>
                    <a:pt x="26" y="3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8"/>
                    <a:pt x="20" y="2"/>
                    <a:pt x="14" y="2"/>
                  </a:cubicBezTo>
                  <a:close/>
                </a:path>
              </a:pathLst>
            </a:custGeom>
            <a:solidFill>
              <a:srgbClr val="516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ṥļîďe"/>
            <p:cNvSpPr/>
            <p:nvPr/>
          </p:nvSpPr>
          <p:spPr bwMode="auto">
            <a:xfrm>
              <a:off x="4581525" y="4478338"/>
              <a:ext cx="57150" cy="34925"/>
            </a:xfrm>
            <a:custGeom>
              <a:avLst/>
              <a:gdLst>
                <a:gd name="T0" fmla="*/ 1 w 26"/>
                <a:gd name="T1" fmla="*/ 16 h 16"/>
                <a:gd name="T2" fmla="*/ 1 w 26"/>
                <a:gd name="T3" fmla="*/ 15 h 16"/>
                <a:gd name="T4" fmla="*/ 1 w 26"/>
                <a:gd name="T5" fmla="*/ 14 h 16"/>
                <a:gd name="T6" fmla="*/ 24 w 26"/>
                <a:gd name="T7" fmla="*/ 0 h 16"/>
                <a:gd name="T8" fmla="*/ 25 w 26"/>
                <a:gd name="T9" fmla="*/ 0 h 16"/>
                <a:gd name="T10" fmla="*/ 25 w 26"/>
                <a:gd name="T11" fmla="*/ 2 h 16"/>
                <a:gd name="T12" fmla="*/ 2 w 26"/>
                <a:gd name="T13" fmla="*/ 16 h 16"/>
                <a:gd name="T14" fmla="*/ 1 w 2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1" y="16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1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6" y="1"/>
                    <a:pt x="25" y="2"/>
                    <a:pt x="25" y="2"/>
                  </a:cubicBezTo>
                  <a:cubicBezTo>
                    <a:pt x="2" y="16"/>
                    <a:pt x="2" y="16"/>
                    <a:pt x="2" y="16"/>
                  </a:cubicBezTo>
                  <a:lnTo>
                    <a:pt x="1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iş1íḓè"/>
            <p:cNvSpPr/>
            <p:nvPr/>
          </p:nvSpPr>
          <p:spPr bwMode="auto">
            <a:xfrm>
              <a:off x="4581525" y="4457700"/>
              <a:ext cx="11113" cy="55563"/>
            </a:xfrm>
            <a:custGeom>
              <a:avLst/>
              <a:gdLst>
                <a:gd name="T0" fmla="*/ 1 w 5"/>
                <a:gd name="T1" fmla="*/ 25 h 25"/>
                <a:gd name="T2" fmla="*/ 1 w 5"/>
                <a:gd name="T3" fmla="*/ 25 h 25"/>
                <a:gd name="T4" fmla="*/ 0 w 5"/>
                <a:gd name="T5" fmla="*/ 24 h 25"/>
                <a:gd name="T6" fmla="*/ 3 w 5"/>
                <a:gd name="T7" fmla="*/ 1 h 25"/>
                <a:gd name="T8" fmla="*/ 4 w 5"/>
                <a:gd name="T9" fmla="*/ 0 h 25"/>
                <a:gd name="T10" fmla="*/ 5 w 5"/>
                <a:gd name="T11" fmla="*/ 2 h 25"/>
                <a:gd name="T12" fmla="*/ 2 w 5"/>
                <a:gd name="T13" fmla="*/ 24 h 25"/>
                <a:gd name="T14" fmla="*/ 1 w 5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25"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íṩlîḑé"/>
            <p:cNvSpPr/>
            <p:nvPr/>
          </p:nvSpPr>
          <p:spPr bwMode="auto">
            <a:xfrm>
              <a:off x="4017963" y="4246563"/>
              <a:ext cx="160338" cy="82550"/>
            </a:xfrm>
            <a:custGeom>
              <a:avLst/>
              <a:gdLst>
                <a:gd name="T0" fmla="*/ 27 w 72"/>
                <a:gd name="T1" fmla="*/ 37 h 37"/>
                <a:gd name="T2" fmla="*/ 9 w 72"/>
                <a:gd name="T3" fmla="*/ 33 h 37"/>
                <a:gd name="T4" fmla="*/ 1 w 72"/>
                <a:gd name="T5" fmla="*/ 30 h 37"/>
                <a:gd name="T6" fmla="*/ 1 w 72"/>
                <a:gd name="T7" fmla="*/ 28 h 37"/>
                <a:gd name="T8" fmla="*/ 2 w 72"/>
                <a:gd name="T9" fmla="*/ 28 h 37"/>
                <a:gd name="T10" fmla="*/ 10 w 72"/>
                <a:gd name="T11" fmla="*/ 31 h 37"/>
                <a:gd name="T12" fmla="*/ 43 w 72"/>
                <a:gd name="T13" fmla="*/ 32 h 37"/>
                <a:gd name="T14" fmla="*/ 70 w 72"/>
                <a:gd name="T15" fmla="*/ 1 h 37"/>
                <a:gd name="T16" fmla="*/ 71 w 72"/>
                <a:gd name="T17" fmla="*/ 0 h 37"/>
                <a:gd name="T18" fmla="*/ 72 w 72"/>
                <a:gd name="T19" fmla="*/ 1 h 37"/>
                <a:gd name="T20" fmla="*/ 44 w 72"/>
                <a:gd name="T21" fmla="*/ 34 h 37"/>
                <a:gd name="T22" fmla="*/ 27 w 72"/>
                <a:gd name="T2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37">
                  <a:moveTo>
                    <a:pt x="27" y="37"/>
                  </a:moveTo>
                  <a:cubicBezTo>
                    <a:pt x="21" y="37"/>
                    <a:pt x="15" y="36"/>
                    <a:pt x="9" y="3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0" y="29"/>
                    <a:pt x="1" y="28"/>
                  </a:cubicBezTo>
                  <a:cubicBezTo>
                    <a:pt x="1" y="28"/>
                    <a:pt x="2" y="28"/>
                    <a:pt x="2" y="2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20" y="36"/>
                    <a:pt x="32" y="37"/>
                    <a:pt x="43" y="32"/>
                  </a:cubicBezTo>
                  <a:cubicBezTo>
                    <a:pt x="55" y="27"/>
                    <a:pt x="65" y="15"/>
                    <a:pt x="70" y="1"/>
                  </a:cubicBezTo>
                  <a:cubicBezTo>
                    <a:pt x="70" y="0"/>
                    <a:pt x="71" y="0"/>
                    <a:pt x="71" y="0"/>
                  </a:cubicBezTo>
                  <a:cubicBezTo>
                    <a:pt x="72" y="0"/>
                    <a:pt x="72" y="1"/>
                    <a:pt x="72" y="1"/>
                  </a:cubicBezTo>
                  <a:cubicBezTo>
                    <a:pt x="67" y="16"/>
                    <a:pt x="57" y="28"/>
                    <a:pt x="44" y="34"/>
                  </a:cubicBezTo>
                  <a:cubicBezTo>
                    <a:pt x="38" y="36"/>
                    <a:pt x="32" y="37"/>
                    <a:pt x="27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iṩ1íḋê"/>
            <p:cNvSpPr/>
            <p:nvPr/>
          </p:nvSpPr>
          <p:spPr bwMode="auto">
            <a:xfrm>
              <a:off x="4195763" y="3338513"/>
              <a:ext cx="166688" cy="123825"/>
            </a:xfrm>
            <a:custGeom>
              <a:avLst/>
              <a:gdLst>
                <a:gd name="T0" fmla="*/ 55 w 75"/>
                <a:gd name="T1" fmla="*/ 20 h 56"/>
                <a:gd name="T2" fmla="*/ 1 w 75"/>
                <a:gd name="T3" fmla="*/ 11 h 56"/>
                <a:gd name="T4" fmla="*/ 2 w 75"/>
                <a:gd name="T5" fmla="*/ 12 h 56"/>
                <a:gd name="T6" fmla="*/ 20 w 75"/>
                <a:gd name="T7" fmla="*/ 44 h 56"/>
                <a:gd name="T8" fmla="*/ 74 w 75"/>
                <a:gd name="T9" fmla="*/ 56 h 56"/>
                <a:gd name="T10" fmla="*/ 55 w 75"/>
                <a:gd name="T11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56">
                  <a:moveTo>
                    <a:pt x="55" y="20"/>
                  </a:moveTo>
                  <a:cubicBezTo>
                    <a:pt x="13" y="0"/>
                    <a:pt x="1" y="11"/>
                    <a:pt x="1" y="11"/>
                  </a:cubicBezTo>
                  <a:cubicBezTo>
                    <a:pt x="0" y="11"/>
                    <a:pt x="2" y="12"/>
                    <a:pt x="2" y="1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75" y="31"/>
                    <a:pt x="55" y="20"/>
                  </a:cubicBezTo>
                  <a:close/>
                </a:path>
              </a:pathLst>
            </a:custGeom>
            <a:solidFill>
              <a:srgbClr val="405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ṡḷîḑé"/>
            <p:cNvSpPr/>
            <p:nvPr/>
          </p:nvSpPr>
          <p:spPr bwMode="auto">
            <a:xfrm>
              <a:off x="4254500" y="2984500"/>
              <a:ext cx="322263" cy="312738"/>
            </a:xfrm>
            <a:custGeom>
              <a:avLst/>
              <a:gdLst>
                <a:gd name="T0" fmla="*/ 140 w 145"/>
                <a:gd name="T1" fmla="*/ 84 h 141"/>
                <a:gd name="T2" fmla="*/ 129 w 145"/>
                <a:gd name="T3" fmla="*/ 105 h 141"/>
                <a:gd name="T4" fmla="*/ 62 w 145"/>
                <a:gd name="T5" fmla="*/ 137 h 141"/>
                <a:gd name="T6" fmla="*/ 4 w 145"/>
                <a:gd name="T7" fmla="*/ 62 h 141"/>
                <a:gd name="T8" fmla="*/ 79 w 145"/>
                <a:gd name="T9" fmla="*/ 4 h 141"/>
                <a:gd name="T10" fmla="*/ 140 w 145"/>
                <a:gd name="T11" fmla="*/ 8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41">
                  <a:moveTo>
                    <a:pt x="140" y="84"/>
                  </a:moveTo>
                  <a:cubicBezTo>
                    <a:pt x="139" y="89"/>
                    <a:pt x="132" y="103"/>
                    <a:pt x="129" y="105"/>
                  </a:cubicBezTo>
                  <a:cubicBezTo>
                    <a:pt x="102" y="120"/>
                    <a:pt x="94" y="141"/>
                    <a:pt x="62" y="137"/>
                  </a:cubicBezTo>
                  <a:cubicBezTo>
                    <a:pt x="25" y="132"/>
                    <a:pt x="0" y="99"/>
                    <a:pt x="4" y="62"/>
                  </a:cubicBezTo>
                  <a:cubicBezTo>
                    <a:pt x="9" y="25"/>
                    <a:pt x="42" y="0"/>
                    <a:pt x="79" y="4"/>
                  </a:cubicBezTo>
                  <a:cubicBezTo>
                    <a:pt x="116" y="9"/>
                    <a:pt x="145" y="47"/>
                    <a:pt x="140" y="84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ïṥ1îḍè"/>
            <p:cNvSpPr/>
            <p:nvPr/>
          </p:nvSpPr>
          <p:spPr bwMode="auto">
            <a:xfrm>
              <a:off x="4216400" y="3074988"/>
              <a:ext cx="177800" cy="258763"/>
            </a:xfrm>
            <a:custGeom>
              <a:avLst/>
              <a:gdLst>
                <a:gd name="T0" fmla="*/ 80 w 80"/>
                <a:gd name="T1" fmla="*/ 50 h 116"/>
                <a:gd name="T2" fmla="*/ 34 w 80"/>
                <a:gd name="T3" fmla="*/ 116 h 116"/>
                <a:gd name="T4" fmla="*/ 0 w 80"/>
                <a:gd name="T5" fmla="*/ 29 h 116"/>
                <a:gd name="T6" fmla="*/ 45 w 80"/>
                <a:gd name="T7" fmla="*/ 0 h 116"/>
                <a:gd name="T8" fmla="*/ 80 w 80"/>
                <a:gd name="T9" fmla="*/ 5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6">
                  <a:moveTo>
                    <a:pt x="80" y="50"/>
                  </a:moveTo>
                  <a:cubicBezTo>
                    <a:pt x="80" y="78"/>
                    <a:pt x="53" y="116"/>
                    <a:pt x="34" y="116"/>
                  </a:cubicBezTo>
                  <a:cubicBezTo>
                    <a:pt x="14" y="116"/>
                    <a:pt x="0" y="57"/>
                    <a:pt x="0" y="29"/>
                  </a:cubicBezTo>
                  <a:cubicBezTo>
                    <a:pt x="0" y="1"/>
                    <a:pt x="26" y="0"/>
                    <a:pt x="45" y="0"/>
                  </a:cubicBezTo>
                  <a:cubicBezTo>
                    <a:pt x="64" y="0"/>
                    <a:pt x="80" y="22"/>
                    <a:pt x="80" y="5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íşľîḓé"/>
            <p:cNvSpPr/>
            <p:nvPr/>
          </p:nvSpPr>
          <p:spPr bwMode="auto">
            <a:xfrm>
              <a:off x="4178300" y="3151188"/>
              <a:ext cx="268288" cy="368300"/>
            </a:xfrm>
            <a:custGeom>
              <a:avLst/>
              <a:gdLst>
                <a:gd name="T0" fmla="*/ 55 w 121"/>
                <a:gd name="T1" fmla="*/ 18 h 166"/>
                <a:gd name="T2" fmla="*/ 7 w 121"/>
                <a:gd name="T3" fmla="*/ 110 h 166"/>
                <a:gd name="T4" fmla="*/ 8 w 121"/>
                <a:gd name="T5" fmla="*/ 128 h 166"/>
                <a:gd name="T6" fmla="*/ 55 w 121"/>
                <a:gd name="T7" fmla="*/ 166 h 166"/>
                <a:gd name="T8" fmla="*/ 121 w 121"/>
                <a:gd name="T9" fmla="*/ 63 h 166"/>
                <a:gd name="T10" fmla="*/ 55 w 121"/>
                <a:gd name="T11" fmla="*/ 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166">
                  <a:moveTo>
                    <a:pt x="55" y="18"/>
                  </a:moveTo>
                  <a:cubicBezTo>
                    <a:pt x="47" y="63"/>
                    <a:pt x="27" y="96"/>
                    <a:pt x="7" y="110"/>
                  </a:cubicBezTo>
                  <a:cubicBezTo>
                    <a:pt x="0" y="115"/>
                    <a:pt x="1" y="125"/>
                    <a:pt x="8" y="128"/>
                  </a:cubicBezTo>
                  <a:cubicBezTo>
                    <a:pt x="24" y="137"/>
                    <a:pt x="45" y="150"/>
                    <a:pt x="55" y="166"/>
                  </a:cubicBezTo>
                  <a:cubicBezTo>
                    <a:pt x="55" y="166"/>
                    <a:pt x="93" y="66"/>
                    <a:pt x="121" y="63"/>
                  </a:cubicBezTo>
                  <a:cubicBezTo>
                    <a:pt x="121" y="63"/>
                    <a:pt x="58" y="0"/>
                    <a:pt x="55" y="18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îsļîḋê"/>
            <p:cNvSpPr/>
            <p:nvPr/>
          </p:nvSpPr>
          <p:spPr bwMode="auto">
            <a:xfrm>
              <a:off x="4310063" y="3297238"/>
              <a:ext cx="61913" cy="111125"/>
            </a:xfrm>
            <a:custGeom>
              <a:avLst/>
              <a:gdLst>
                <a:gd name="T0" fmla="*/ 1 w 28"/>
                <a:gd name="T1" fmla="*/ 10 h 50"/>
                <a:gd name="T2" fmla="*/ 28 w 28"/>
                <a:gd name="T3" fmla="*/ 32 h 50"/>
                <a:gd name="T4" fmla="*/ 18 w 28"/>
                <a:gd name="T5" fmla="*/ 50 h 50"/>
                <a:gd name="T6" fmla="*/ 1 w 28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50">
                  <a:moveTo>
                    <a:pt x="1" y="10"/>
                  </a:moveTo>
                  <a:cubicBezTo>
                    <a:pt x="0" y="0"/>
                    <a:pt x="28" y="32"/>
                    <a:pt x="28" y="3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4" y="38"/>
                    <a:pt x="1" y="1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is1íḓè"/>
            <p:cNvSpPr/>
            <p:nvPr/>
          </p:nvSpPr>
          <p:spPr bwMode="auto">
            <a:xfrm>
              <a:off x="4256088" y="3028950"/>
              <a:ext cx="309563" cy="388938"/>
            </a:xfrm>
            <a:custGeom>
              <a:avLst/>
              <a:gdLst>
                <a:gd name="T0" fmla="*/ 132 w 139"/>
                <a:gd name="T1" fmla="*/ 75 h 175"/>
                <a:gd name="T2" fmla="*/ 109 w 139"/>
                <a:gd name="T3" fmla="*/ 142 h 175"/>
                <a:gd name="T4" fmla="*/ 107 w 139"/>
                <a:gd name="T5" fmla="*/ 148 h 175"/>
                <a:gd name="T6" fmla="*/ 105 w 139"/>
                <a:gd name="T7" fmla="*/ 152 h 175"/>
                <a:gd name="T8" fmla="*/ 102 w 139"/>
                <a:gd name="T9" fmla="*/ 157 h 175"/>
                <a:gd name="T10" fmla="*/ 94 w 139"/>
                <a:gd name="T11" fmla="*/ 169 h 175"/>
                <a:gd name="T12" fmla="*/ 53 w 139"/>
                <a:gd name="T13" fmla="*/ 160 h 175"/>
                <a:gd name="T14" fmla="*/ 14 w 139"/>
                <a:gd name="T15" fmla="*/ 87 h 175"/>
                <a:gd name="T16" fmla="*/ 132 w 139"/>
                <a:gd name="T17" fmla="*/ 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75">
                  <a:moveTo>
                    <a:pt x="132" y="75"/>
                  </a:moveTo>
                  <a:cubicBezTo>
                    <a:pt x="132" y="75"/>
                    <a:pt x="121" y="115"/>
                    <a:pt x="109" y="142"/>
                  </a:cubicBezTo>
                  <a:cubicBezTo>
                    <a:pt x="108" y="144"/>
                    <a:pt x="108" y="146"/>
                    <a:pt x="107" y="148"/>
                  </a:cubicBezTo>
                  <a:cubicBezTo>
                    <a:pt x="106" y="149"/>
                    <a:pt x="105" y="151"/>
                    <a:pt x="105" y="152"/>
                  </a:cubicBezTo>
                  <a:cubicBezTo>
                    <a:pt x="104" y="154"/>
                    <a:pt x="103" y="156"/>
                    <a:pt x="102" y="157"/>
                  </a:cubicBezTo>
                  <a:cubicBezTo>
                    <a:pt x="99" y="163"/>
                    <a:pt x="96" y="167"/>
                    <a:pt x="94" y="169"/>
                  </a:cubicBezTo>
                  <a:cubicBezTo>
                    <a:pt x="84" y="175"/>
                    <a:pt x="66" y="167"/>
                    <a:pt x="53" y="160"/>
                  </a:cubicBezTo>
                  <a:cubicBezTo>
                    <a:pt x="37" y="150"/>
                    <a:pt x="21" y="137"/>
                    <a:pt x="14" y="87"/>
                  </a:cubicBezTo>
                  <a:cubicBezTo>
                    <a:pt x="0" y="0"/>
                    <a:pt x="139" y="40"/>
                    <a:pt x="132" y="75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îšlïďé"/>
            <p:cNvSpPr/>
            <p:nvPr/>
          </p:nvSpPr>
          <p:spPr bwMode="auto">
            <a:xfrm>
              <a:off x="4483100" y="3200400"/>
              <a:ext cx="61913" cy="127000"/>
            </a:xfrm>
            <a:custGeom>
              <a:avLst/>
              <a:gdLst>
                <a:gd name="T0" fmla="*/ 26 w 28"/>
                <a:gd name="T1" fmla="*/ 9 h 57"/>
                <a:gd name="T2" fmla="*/ 26 w 28"/>
                <a:gd name="T3" fmla="*/ 51 h 57"/>
                <a:gd name="T4" fmla="*/ 20 w 28"/>
                <a:gd name="T5" fmla="*/ 56 h 57"/>
                <a:gd name="T6" fmla="*/ 0 w 28"/>
                <a:gd name="T7" fmla="*/ 49 h 57"/>
                <a:gd name="T8" fmla="*/ 26 w 28"/>
                <a:gd name="T9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7">
                  <a:moveTo>
                    <a:pt x="26" y="9"/>
                  </a:moveTo>
                  <a:cubicBezTo>
                    <a:pt x="22" y="24"/>
                    <a:pt x="23" y="41"/>
                    <a:pt x="26" y="51"/>
                  </a:cubicBezTo>
                  <a:cubicBezTo>
                    <a:pt x="26" y="54"/>
                    <a:pt x="23" y="57"/>
                    <a:pt x="20" y="5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28" y="0"/>
                    <a:pt x="26" y="9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íṥľíḑè"/>
            <p:cNvSpPr/>
            <p:nvPr/>
          </p:nvSpPr>
          <p:spPr bwMode="auto">
            <a:xfrm>
              <a:off x="4183063" y="2921000"/>
              <a:ext cx="490538" cy="361950"/>
            </a:xfrm>
            <a:custGeom>
              <a:avLst/>
              <a:gdLst>
                <a:gd name="T0" fmla="*/ 165 w 221"/>
                <a:gd name="T1" fmla="*/ 26 h 163"/>
                <a:gd name="T2" fmla="*/ 216 w 221"/>
                <a:gd name="T3" fmla="*/ 73 h 163"/>
                <a:gd name="T4" fmla="*/ 167 w 221"/>
                <a:gd name="T5" fmla="*/ 96 h 163"/>
                <a:gd name="T6" fmla="*/ 139 w 221"/>
                <a:gd name="T7" fmla="*/ 84 h 163"/>
                <a:gd name="T8" fmla="*/ 73 w 221"/>
                <a:gd name="T9" fmla="*/ 100 h 163"/>
                <a:gd name="T10" fmla="*/ 46 w 221"/>
                <a:gd name="T11" fmla="*/ 151 h 163"/>
                <a:gd name="T12" fmla="*/ 18 w 221"/>
                <a:gd name="T13" fmla="*/ 60 h 163"/>
                <a:gd name="T14" fmla="*/ 165 w 221"/>
                <a:gd name="T15" fmla="*/ 2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163">
                  <a:moveTo>
                    <a:pt x="165" y="26"/>
                  </a:moveTo>
                  <a:cubicBezTo>
                    <a:pt x="196" y="29"/>
                    <a:pt x="221" y="41"/>
                    <a:pt x="216" y="73"/>
                  </a:cubicBezTo>
                  <a:cubicBezTo>
                    <a:pt x="211" y="103"/>
                    <a:pt x="186" y="104"/>
                    <a:pt x="167" y="96"/>
                  </a:cubicBezTo>
                  <a:cubicBezTo>
                    <a:pt x="160" y="93"/>
                    <a:pt x="151" y="85"/>
                    <a:pt x="139" y="84"/>
                  </a:cubicBezTo>
                  <a:cubicBezTo>
                    <a:pt x="118" y="81"/>
                    <a:pt x="96" y="79"/>
                    <a:pt x="73" y="100"/>
                  </a:cubicBezTo>
                  <a:cubicBezTo>
                    <a:pt x="63" y="108"/>
                    <a:pt x="50" y="140"/>
                    <a:pt x="46" y="151"/>
                  </a:cubicBezTo>
                  <a:cubicBezTo>
                    <a:pt x="41" y="163"/>
                    <a:pt x="0" y="132"/>
                    <a:pt x="18" y="60"/>
                  </a:cubicBezTo>
                  <a:cubicBezTo>
                    <a:pt x="33" y="0"/>
                    <a:pt x="150" y="24"/>
                    <a:pt x="165" y="2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ŝ1ïḋé"/>
            <p:cNvSpPr/>
            <p:nvPr/>
          </p:nvSpPr>
          <p:spPr bwMode="auto">
            <a:xfrm>
              <a:off x="4251325" y="3055938"/>
              <a:ext cx="292100" cy="179388"/>
            </a:xfrm>
            <a:custGeom>
              <a:avLst/>
              <a:gdLst>
                <a:gd name="T0" fmla="*/ 113 w 131"/>
                <a:gd name="T1" fmla="*/ 17 h 81"/>
                <a:gd name="T2" fmla="*/ 0 w 131"/>
                <a:gd name="T3" fmla="*/ 13 h 81"/>
                <a:gd name="T4" fmla="*/ 45 w 131"/>
                <a:gd name="T5" fmla="*/ 78 h 81"/>
                <a:gd name="T6" fmla="*/ 62 w 131"/>
                <a:gd name="T7" fmla="*/ 34 h 81"/>
                <a:gd name="T8" fmla="*/ 113 w 131"/>
                <a:gd name="T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81">
                  <a:moveTo>
                    <a:pt x="113" y="17"/>
                  </a:moveTo>
                  <a:cubicBezTo>
                    <a:pt x="89" y="0"/>
                    <a:pt x="0" y="13"/>
                    <a:pt x="0" y="13"/>
                  </a:cubicBezTo>
                  <a:cubicBezTo>
                    <a:pt x="0" y="13"/>
                    <a:pt x="41" y="81"/>
                    <a:pt x="45" y="78"/>
                  </a:cubicBezTo>
                  <a:cubicBezTo>
                    <a:pt x="56" y="70"/>
                    <a:pt x="46" y="49"/>
                    <a:pt x="62" y="34"/>
                  </a:cubicBezTo>
                  <a:cubicBezTo>
                    <a:pt x="87" y="10"/>
                    <a:pt x="131" y="30"/>
                    <a:pt x="113" y="1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iṩļíḓe"/>
            <p:cNvSpPr/>
            <p:nvPr/>
          </p:nvSpPr>
          <p:spPr bwMode="auto">
            <a:xfrm>
              <a:off x="4265613" y="3106738"/>
              <a:ext cx="96838" cy="168275"/>
            </a:xfrm>
            <a:custGeom>
              <a:avLst/>
              <a:gdLst>
                <a:gd name="T0" fmla="*/ 32 w 44"/>
                <a:gd name="T1" fmla="*/ 29 h 76"/>
                <a:gd name="T2" fmla="*/ 8 w 44"/>
                <a:gd name="T3" fmla="*/ 10 h 76"/>
                <a:gd name="T4" fmla="*/ 29 w 44"/>
                <a:gd name="T5" fmla="*/ 70 h 76"/>
                <a:gd name="T6" fmla="*/ 32 w 44"/>
                <a:gd name="T7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76">
                  <a:moveTo>
                    <a:pt x="32" y="29"/>
                  </a:moveTo>
                  <a:cubicBezTo>
                    <a:pt x="31" y="28"/>
                    <a:pt x="16" y="0"/>
                    <a:pt x="8" y="10"/>
                  </a:cubicBezTo>
                  <a:cubicBezTo>
                    <a:pt x="0" y="20"/>
                    <a:pt x="7" y="54"/>
                    <a:pt x="29" y="70"/>
                  </a:cubicBezTo>
                  <a:cubicBezTo>
                    <a:pt x="38" y="76"/>
                    <a:pt x="44" y="45"/>
                    <a:pt x="32" y="29"/>
                  </a:cubicBez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iş1ïḑè"/>
            <p:cNvSpPr/>
            <p:nvPr/>
          </p:nvSpPr>
          <p:spPr bwMode="auto">
            <a:xfrm>
              <a:off x="4132263" y="3362325"/>
              <a:ext cx="233363" cy="157163"/>
            </a:xfrm>
            <a:custGeom>
              <a:avLst/>
              <a:gdLst>
                <a:gd name="T0" fmla="*/ 101 w 105"/>
                <a:gd name="T1" fmla="*/ 59 h 71"/>
                <a:gd name="T2" fmla="*/ 99 w 105"/>
                <a:gd name="T3" fmla="*/ 61 h 71"/>
                <a:gd name="T4" fmla="*/ 88 w 105"/>
                <a:gd name="T5" fmla="*/ 71 h 71"/>
                <a:gd name="T6" fmla="*/ 0 w 105"/>
                <a:gd name="T7" fmla="*/ 41 h 71"/>
                <a:gd name="T8" fmla="*/ 17 w 105"/>
                <a:gd name="T9" fmla="*/ 17 h 71"/>
                <a:gd name="T10" fmla="*/ 19 w 105"/>
                <a:gd name="T11" fmla="*/ 15 h 71"/>
                <a:gd name="T12" fmla="*/ 30 w 105"/>
                <a:gd name="T13" fmla="*/ 0 h 71"/>
                <a:gd name="T14" fmla="*/ 61 w 105"/>
                <a:gd name="T15" fmla="*/ 11 h 71"/>
                <a:gd name="T16" fmla="*/ 103 w 105"/>
                <a:gd name="T17" fmla="*/ 40 h 71"/>
                <a:gd name="T18" fmla="*/ 101 w 105"/>
                <a:gd name="T19" fmla="*/ 5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71">
                  <a:moveTo>
                    <a:pt x="101" y="59"/>
                  </a:moveTo>
                  <a:cubicBezTo>
                    <a:pt x="100" y="60"/>
                    <a:pt x="100" y="61"/>
                    <a:pt x="99" y="61"/>
                  </a:cubicBezTo>
                  <a:cubicBezTo>
                    <a:pt x="95" y="68"/>
                    <a:pt x="88" y="71"/>
                    <a:pt x="88" y="71"/>
                  </a:cubicBezTo>
                  <a:cubicBezTo>
                    <a:pt x="88" y="71"/>
                    <a:pt x="34" y="27"/>
                    <a:pt x="0" y="41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43" y="2"/>
                    <a:pt x="61" y="11"/>
                  </a:cubicBezTo>
                  <a:cubicBezTo>
                    <a:pt x="79" y="21"/>
                    <a:pt x="100" y="29"/>
                    <a:pt x="103" y="40"/>
                  </a:cubicBezTo>
                  <a:cubicBezTo>
                    <a:pt x="105" y="48"/>
                    <a:pt x="103" y="54"/>
                    <a:pt x="101" y="59"/>
                  </a:cubicBezTo>
                  <a:close/>
                </a:path>
              </a:pathLst>
            </a:custGeom>
            <a:solidFill>
              <a:srgbClr val="7C8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îṩḻîdé"/>
            <p:cNvSpPr/>
            <p:nvPr/>
          </p:nvSpPr>
          <p:spPr bwMode="auto">
            <a:xfrm>
              <a:off x="3843338" y="3427413"/>
              <a:ext cx="528638" cy="923925"/>
            </a:xfrm>
            <a:custGeom>
              <a:avLst/>
              <a:gdLst>
                <a:gd name="T0" fmla="*/ 42 w 238"/>
                <a:gd name="T1" fmla="*/ 411 h 416"/>
                <a:gd name="T2" fmla="*/ 33 w 238"/>
                <a:gd name="T3" fmla="*/ 413 h 416"/>
                <a:gd name="T4" fmla="*/ 128 w 238"/>
                <a:gd name="T5" fmla="*/ 11 h 416"/>
                <a:gd name="T6" fmla="*/ 178 w 238"/>
                <a:gd name="T7" fmla="*/ 10 h 416"/>
                <a:gd name="T8" fmla="*/ 223 w 238"/>
                <a:gd name="T9" fmla="*/ 51 h 416"/>
                <a:gd name="T10" fmla="*/ 199 w 238"/>
                <a:gd name="T11" fmla="*/ 287 h 416"/>
                <a:gd name="T12" fmla="*/ 206 w 238"/>
                <a:gd name="T13" fmla="*/ 346 h 416"/>
                <a:gd name="T14" fmla="*/ 125 w 238"/>
                <a:gd name="T15" fmla="*/ 385 h 416"/>
                <a:gd name="T16" fmla="*/ 42 w 238"/>
                <a:gd name="T17" fmla="*/ 41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416">
                  <a:moveTo>
                    <a:pt x="42" y="411"/>
                  </a:moveTo>
                  <a:cubicBezTo>
                    <a:pt x="38" y="412"/>
                    <a:pt x="33" y="416"/>
                    <a:pt x="33" y="413"/>
                  </a:cubicBezTo>
                  <a:cubicBezTo>
                    <a:pt x="26" y="364"/>
                    <a:pt x="0" y="107"/>
                    <a:pt x="128" y="11"/>
                  </a:cubicBezTo>
                  <a:cubicBezTo>
                    <a:pt x="143" y="0"/>
                    <a:pt x="160" y="4"/>
                    <a:pt x="178" y="10"/>
                  </a:cubicBezTo>
                  <a:cubicBezTo>
                    <a:pt x="189" y="15"/>
                    <a:pt x="212" y="27"/>
                    <a:pt x="223" y="51"/>
                  </a:cubicBezTo>
                  <a:cubicBezTo>
                    <a:pt x="238" y="88"/>
                    <a:pt x="216" y="212"/>
                    <a:pt x="199" y="287"/>
                  </a:cubicBezTo>
                  <a:cubicBezTo>
                    <a:pt x="192" y="322"/>
                    <a:pt x="206" y="346"/>
                    <a:pt x="206" y="346"/>
                  </a:cubicBezTo>
                  <a:cubicBezTo>
                    <a:pt x="206" y="346"/>
                    <a:pt x="149" y="374"/>
                    <a:pt x="125" y="385"/>
                  </a:cubicBezTo>
                  <a:cubicBezTo>
                    <a:pt x="107" y="393"/>
                    <a:pt x="61" y="405"/>
                    <a:pt x="42" y="41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iṩḻïḋè"/>
            <p:cNvSpPr/>
            <p:nvPr/>
          </p:nvSpPr>
          <p:spPr bwMode="auto">
            <a:xfrm>
              <a:off x="3943350" y="4108450"/>
              <a:ext cx="263525" cy="128588"/>
            </a:xfrm>
            <a:custGeom>
              <a:avLst/>
              <a:gdLst>
                <a:gd name="T0" fmla="*/ 1 w 119"/>
                <a:gd name="T1" fmla="*/ 58 h 58"/>
                <a:gd name="T2" fmla="*/ 1 w 119"/>
                <a:gd name="T3" fmla="*/ 58 h 58"/>
                <a:gd name="T4" fmla="*/ 1 w 119"/>
                <a:gd name="T5" fmla="*/ 56 h 58"/>
                <a:gd name="T6" fmla="*/ 119 w 119"/>
                <a:gd name="T7" fmla="*/ 17 h 58"/>
                <a:gd name="T8" fmla="*/ 119 w 119"/>
                <a:gd name="T9" fmla="*/ 18 h 58"/>
                <a:gd name="T10" fmla="*/ 118 w 119"/>
                <a:gd name="T11" fmla="*/ 19 h 58"/>
                <a:gd name="T12" fmla="*/ 2 w 119"/>
                <a:gd name="T13" fmla="*/ 58 h 58"/>
                <a:gd name="T14" fmla="*/ 1 w 119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58"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  <a:cubicBezTo>
                    <a:pt x="0" y="57"/>
                    <a:pt x="0" y="57"/>
                    <a:pt x="1" y="56"/>
                  </a:cubicBezTo>
                  <a:cubicBezTo>
                    <a:pt x="1" y="56"/>
                    <a:pt x="52" y="0"/>
                    <a:pt x="119" y="17"/>
                  </a:cubicBezTo>
                  <a:cubicBezTo>
                    <a:pt x="119" y="17"/>
                    <a:pt x="119" y="18"/>
                    <a:pt x="119" y="18"/>
                  </a:cubicBezTo>
                  <a:cubicBezTo>
                    <a:pt x="119" y="19"/>
                    <a:pt x="119" y="19"/>
                    <a:pt x="118" y="19"/>
                  </a:cubicBezTo>
                  <a:cubicBezTo>
                    <a:pt x="53" y="3"/>
                    <a:pt x="3" y="57"/>
                    <a:pt x="2" y="58"/>
                  </a:cubicBezTo>
                  <a:lnTo>
                    <a:pt x="1" y="58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íśļiḍé"/>
            <p:cNvSpPr/>
            <p:nvPr/>
          </p:nvSpPr>
          <p:spPr bwMode="auto">
            <a:xfrm>
              <a:off x="4033838" y="3446463"/>
              <a:ext cx="504825" cy="766763"/>
            </a:xfrm>
            <a:custGeom>
              <a:avLst/>
              <a:gdLst>
                <a:gd name="T0" fmla="*/ 227 w 227"/>
                <a:gd name="T1" fmla="*/ 302 h 345"/>
                <a:gd name="T2" fmla="*/ 207 w 227"/>
                <a:gd name="T3" fmla="*/ 345 h 345"/>
                <a:gd name="T4" fmla="*/ 36 w 227"/>
                <a:gd name="T5" fmla="*/ 258 h 345"/>
                <a:gd name="T6" fmla="*/ 56 w 227"/>
                <a:gd name="T7" fmla="*/ 73 h 345"/>
                <a:gd name="T8" fmla="*/ 124 w 227"/>
                <a:gd name="T9" fmla="*/ 23 h 345"/>
                <a:gd name="T10" fmla="*/ 141 w 227"/>
                <a:gd name="T11" fmla="*/ 80 h 345"/>
                <a:gd name="T12" fmla="*/ 124 w 227"/>
                <a:gd name="T13" fmla="*/ 221 h 345"/>
                <a:gd name="T14" fmla="*/ 213 w 227"/>
                <a:gd name="T15" fmla="*/ 291 h 345"/>
                <a:gd name="T16" fmla="*/ 215 w 227"/>
                <a:gd name="T17" fmla="*/ 292 h 345"/>
                <a:gd name="T18" fmla="*/ 227 w 227"/>
                <a:gd name="T19" fmla="*/ 302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345">
                  <a:moveTo>
                    <a:pt x="227" y="302"/>
                  </a:moveTo>
                  <a:cubicBezTo>
                    <a:pt x="207" y="345"/>
                    <a:pt x="207" y="345"/>
                    <a:pt x="207" y="345"/>
                  </a:cubicBezTo>
                  <a:cubicBezTo>
                    <a:pt x="207" y="345"/>
                    <a:pt x="68" y="311"/>
                    <a:pt x="36" y="258"/>
                  </a:cubicBezTo>
                  <a:cubicBezTo>
                    <a:pt x="0" y="200"/>
                    <a:pt x="37" y="96"/>
                    <a:pt x="56" y="73"/>
                  </a:cubicBezTo>
                  <a:cubicBezTo>
                    <a:pt x="75" y="50"/>
                    <a:pt x="107" y="0"/>
                    <a:pt x="124" y="23"/>
                  </a:cubicBezTo>
                  <a:cubicBezTo>
                    <a:pt x="124" y="23"/>
                    <a:pt x="141" y="41"/>
                    <a:pt x="141" y="80"/>
                  </a:cubicBezTo>
                  <a:cubicBezTo>
                    <a:pt x="141" y="87"/>
                    <a:pt x="124" y="221"/>
                    <a:pt x="124" y="221"/>
                  </a:cubicBezTo>
                  <a:cubicBezTo>
                    <a:pt x="213" y="291"/>
                    <a:pt x="213" y="291"/>
                    <a:pt x="213" y="291"/>
                  </a:cubicBezTo>
                  <a:cubicBezTo>
                    <a:pt x="215" y="292"/>
                    <a:pt x="215" y="292"/>
                    <a:pt x="215" y="292"/>
                  </a:cubicBezTo>
                  <a:lnTo>
                    <a:pt x="227" y="30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î$ḻîde"/>
            <p:cNvSpPr/>
            <p:nvPr/>
          </p:nvSpPr>
          <p:spPr bwMode="auto">
            <a:xfrm>
              <a:off x="4491038" y="4146550"/>
              <a:ext cx="196850" cy="128588"/>
            </a:xfrm>
            <a:custGeom>
              <a:avLst/>
              <a:gdLst>
                <a:gd name="T0" fmla="*/ 15 w 88"/>
                <a:gd name="T1" fmla="*/ 0 h 58"/>
                <a:gd name="T2" fmla="*/ 57 w 88"/>
                <a:gd name="T3" fmla="*/ 7 h 58"/>
                <a:gd name="T4" fmla="*/ 73 w 88"/>
                <a:gd name="T5" fmla="*/ 21 h 58"/>
                <a:gd name="T6" fmla="*/ 74 w 88"/>
                <a:gd name="T7" fmla="*/ 32 h 58"/>
                <a:gd name="T8" fmla="*/ 79 w 88"/>
                <a:gd name="T9" fmla="*/ 37 h 58"/>
                <a:gd name="T10" fmla="*/ 86 w 88"/>
                <a:gd name="T11" fmla="*/ 56 h 58"/>
                <a:gd name="T12" fmla="*/ 77 w 88"/>
                <a:gd name="T13" fmla="*/ 53 h 58"/>
                <a:gd name="T14" fmla="*/ 70 w 88"/>
                <a:gd name="T15" fmla="*/ 43 h 58"/>
                <a:gd name="T16" fmla="*/ 60 w 88"/>
                <a:gd name="T17" fmla="*/ 40 h 58"/>
                <a:gd name="T18" fmla="*/ 45 w 88"/>
                <a:gd name="T19" fmla="*/ 45 h 58"/>
                <a:gd name="T20" fmla="*/ 0 w 88"/>
                <a:gd name="T21" fmla="*/ 32 h 58"/>
                <a:gd name="T22" fmla="*/ 15 w 88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58">
                  <a:moveTo>
                    <a:pt x="15" y="0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1"/>
                    <a:pt x="72" y="28"/>
                    <a:pt x="74" y="32"/>
                  </a:cubicBezTo>
                  <a:cubicBezTo>
                    <a:pt x="74" y="34"/>
                    <a:pt x="76" y="32"/>
                    <a:pt x="79" y="37"/>
                  </a:cubicBezTo>
                  <a:cubicBezTo>
                    <a:pt x="85" y="45"/>
                    <a:pt x="88" y="54"/>
                    <a:pt x="86" y="56"/>
                  </a:cubicBezTo>
                  <a:cubicBezTo>
                    <a:pt x="85" y="58"/>
                    <a:pt x="81" y="58"/>
                    <a:pt x="77" y="53"/>
                  </a:cubicBezTo>
                  <a:cubicBezTo>
                    <a:pt x="75" y="52"/>
                    <a:pt x="70" y="43"/>
                    <a:pt x="70" y="43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54" y="49"/>
                    <a:pt x="45" y="45"/>
                  </a:cubicBezTo>
                  <a:cubicBezTo>
                    <a:pt x="34" y="41"/>
                    <a:pt x="0" y="32"/>
                    <a:pt x="0" y="32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îs1iḑe"/>
            <p:cNvSpPr/>
            <p:nvPr/>
          </p:nvSpPr>
          <p:spPr bwMode="auto">
            <a:xfrm>
              <a:off x="4454525" y="4092575"/>
              <a:ext cx="57150" cy="109538"/>
            </a:xfrm>
            <a:custGeom>
              <a:avLst/>
              <a:gdLst>
                <a:gd name="T0" fmla="*/ 26 w 26"/>
                <a:gd name="T1" fmla="*/ 1 h 49"/>
                <a:gd name="T2" fmla="*/ 2 w 26"/>
                <a:gd name="T3" fmla="*/ 49 h 49"/>
                <a:gd name="T4" fmla="*/ 0 w 26"/>
                <a:gd name="T5" fmla="*/ 49 h 49"/>
                <a:gd name="T6" fmla="*/ 24 w 26"/>
                <a:gd name="T7" fmla="*/ 0 h 49"/>
                <a:gd name="T8" fmla="*/ 26 w 26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9">
                  <a:moveTo>
                    <a:pt x="26" y="1"/>
                  </a:moveTo>
                  <a:cubicBezTo>
                    <a:pt x="20" y="8"/>
                    <a:pt x="5" y="39"/>
                    <a:pt x="2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39"/>
                    <a:pt x="18" y="8"/>
                    <a:pt x="24" y="0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ṥḻïḓe"/>
            <p:cNvSpPr/>
            <p:nvPr/>
          </p:nvSpPr>
          <p:spPr bwMode="auto">
            <a:xfrm>
              <a:off x="4117975" y="3795713"/>
              <a:ext cx="80963" cy="77788"/>
            </a:xfrm>
            <a:custGeom>
              <a:avLst/>
              <a:gdLst>
                <a:gd name="T0" fmla="*/ 2 w 36"/>
                <a:gd name="T1" fmla="*/ 35 h 35"/>
                <a:gd name="T2" fmla="*/ 1 w 36"/>
                <a:gd name="T3" fmla="*/ 34 h 35"/>
                <a:gd name="T4" fmla="*/ 1 w 36"/>
                <a:gd name="T5" fmla="*/ 33 h 35"/>
                <a:gd name="T6" fmla="*/ 30 w 36"/>
                <a:gd name="T7" fmla="*/ 26 h 35"/>
                <a:gd name="T8" fmla="*/ 33 w 36"/>
                <a:gd name="T9" fmla="*/ 23 h 35"/>
                <a:gd name="T10" fmla="*/ 31 w 36"/>
                <a:gd name="T11" fmla="*/ 18 h 35"/>
                <a:gd name="T12" fmla="*/ 2 w 36"/>
                <a:gd name="T13" fmla="*/ 2 h 35"/>
                <a:gd name="T14" fmla="*/ 2 w 36"/>
                <a:gd name="T15" fmla="*/ 1 h 35"/>
                <a:gd name="T16" fmla="*/ 3 w 36"/>
                <a:gd name="T17" fmla="*/ 1 h 35"/>
                <a:gd name="T18" fmla="*/ 32 w 36"/>
                <a:gd name="T19" fmla="*/ 17 h 35"/>
                <a:gd name="T20" fmla="*/ 35 w 36"/>
                <a:gd name="T21" fmla="*/ 23 h 35"/>
                <a:gd name="T22" fmla="*/ 31 w 36"/>
                <a:gd name="T23" fmla="*/ 28 h 35"/>
                <a:gd name="T24" fmla="*/ 2 w 36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5">
                  <a:moveTo>
                    <a:pt x="2" y="35"/>
                  </a:moveTo>
                  <a:cubicBezTo>
                    <a:pt x="1" y="35"/>
                    <a:pt x="1" y="34"/>
                    <a:pt x="1" y="34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2" y="26"/>
                    <a:pt x="33" y="24"/>
                    <a:pt x="33" y="23"/>
                  </a:cubicBezTo>
                  <a:cubicBezTo>
                    <a:pt x="34" y="21"/>
                    <a:pt x="33" y="19"/>
                    <a:pt x="31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3" y="0"/>
                    <a:pt x="3" y="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5" y="18"/>
                    <a:pt x="36" y="20"/>
                    <a:pt x="35" y="23"/>
                  </a:cubicBezTo>
                  <a:cubicBezTo>
                    <a:pt x="35" y="25"/>
                    <a:pt x="33" y="27"/>
                    <a:pt x="31" y="28"/>
                  </a:cubicBezTo>
                  <a:cubicBezTo>
                    <a:pt x="2" y="35"/>
                    <a:pt x="2" y="35"/>
                    <a:pt x="2" y="35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íṩļîḑê"/>
            <p:cNvSpPr/>
            <p:nvPr/>
          </p:nvSpPr>
          <p:spPr bwMode="auto">
            <a:xfrm>
              <a:off x="4040188" y="4192588"/>
              <a:ext cx="161925" cy="36513"/>
            </a:xfrm>
            <a:custGeom>
              <a:avLst/>
              <a:gdLst>
                <a:gd name="T0" fmla="*/ 1 w 73"/>
                <a:gd name="T1" fmla="*/ 16 h 16"/>
                <a:gd name="T2" fmla="*/ 0 w 73"/>
                <a:gd name="T3" fmla="*/ 15 h 16"/>
                <a:gd name="T4" fmla="*/ 1 w 73"/>
                <a:gd name="T5" fmla="*/ 14 h 16"/>
                <a:gd name="T6" fmla="*/ 72 w 73"/>
                <a:gd name="T7" fmla="*/ 0 h 16"/>
                <a:gd name="T8" fmla="*/ 73 w 73"/>
                <a:gd name="T9" fmla="*/ 1 h 16"/>
                <a:gd name="T10" fmla="*/ 72 w 73"/>
                <a:gd name="T11" fmla="*/ 2 h 16"/>
                <a:gd name="T12" fmla="*/ 1 w 7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1" y="16"/>
                  </a:moveTo>
                  <a:cubicBezTo>
                    <a:pt x="0" y="16"/>
                    <a:pt x="0" y="16"/>
                    <a:pt x="0" y="15"/>
                  </a:cubicBezTo>
                  <a:cubicBezTo>
                    <a:pt x="0" y="15"/>
                    <a:pt x="0" y="14"/>
                    <a:pt x="1" y="14"/>
                  </a:cubicBezTo>
                  <a:cubicBezTo>
                    <a:pt x="29" y="9"/>
                    <a:pt x="72" y="0"/>
                    <a:pt x="72" y="0"/>
                  </a:cubicBezTo>
                  <a:cubicBezTo>
                    <a:pt x="73" y="0"/>
                    <a:pt x="73" y="0"/>
                    <a:pt x="73" y="1"/>
                  </a:cubicBezTo>
                  <a:cubicBezTo>
                    <a:pt x="73" y="1"/>
                    <a:pt x="73" y="2"/>
                    <a:pt x="72" y="2"/>
                  </a:cubicBezTo>
                  <a:cubicBezTo>
                    <a:pt x="72" y="2"/>
                    <a:pt x="29" y="11"/>
                    <a:pt x="1" y="16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îṡlídè"/>
            <p:cNvSpPr/>
            <p:nvPr/>
          </p:nvSpPr>
          <p:spPr bwMode="auto">
            <a:xfrm>
              <a:off x="4057650" y="3671888"/>
              <a:ext cx="230188" cy="473075"/>
            </a:xfrm>
            <a:custGeom>
              <a:avLst/>
              <a:gdLst>
                <a:gd name="T0" fmla="*/ 101 w 103"/>
                <a:gd name="T1" fmla="*/ 213 h 213"/>
                <a:gd name="T2" fmla="*/ 101 w 103"/>
                <a:gd name="T3" fmla="*/ 213 h 213"/>
                <a:gd name="T4" fmla="*/ 7 w 103"/>
                <a:gd name="T5" fmla="*/ 134 h 213"/>
                <a:gd name="T6" fmla="*/ 8 w 103"/>
                <a:gd name="T7" fmla="*/ 78 h 213"/>
                <a:gd name="T8" fmla="*/ 18 w 103"/>
                <a:gd name="T9" fmla="*/ 1 h 213"/>
                <a:gd name="T10" fmla="*/ 19 w 103"/>
                <a:gd name="T11" fmla="*/ 0 h 213"/>
                <a:gd name="T12" fmla="*/ 19 w 103"/>
                <a:gd name="T13" fmla="*/ 0 h 213"/>
                <a:gd name="T14" fmla="*/ 20 w 103"/>
                <a:gd name="T15" fmla="*/ 1 h 213"/>
                <a:gd name="T16" fmla="*/ 9 w 103"/>
                <a:gd name="T17" fmla="*/ 79 h 213"/>
                <a:gd name="T18" fmla="*/ 9 w 103"/>
                <a:gd name="T19" fmla="*/ 133 h 213"/>
                <a:gd name="T20" fmla="*/ 102 w 103"/>
                <a:gd name="T21" fmla="*/ 211 h 213"/>
                <a:gd name="T22" fmla="*/ 102 w 103"/>
                <a:gd name="T23" fmla="*/ 212 h 213"/>
                <a:gd name="T24" fmla="*/ 101 w 103"/>
                <a:gd name="T2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213">
                  <a:moveTo>
                    <a:pt x="101" y="213"/>
                  </a:moveTo>
                  <a:cubicBezTo>
                    <a:pt x="101" y="213"/>
                    <a:pt x="101" y="213"/>
                    <a:pt x="101" y="213"/>
                  </a:cubicBezTo>
                  <a:cubicBezTo>
                    <a:pt x="100" y="212"/>
                    <a:pt x="28" y="183"/>
                    <a:pt x="7" y="134"/>
                  </a:cubicBezTo>
                  <a:cubicBezTo>
                    <a:pt x="0" y="116"/>
                    <a:pt x="0" y="97"/>
                    <a:pt x="8" y="78"/>
                  </a:cubicBezTo>
                  <a:cubicBezTo>
                    <a:pt x="18" y="53"/>
                    <a:pt x="18" y="2"/>
                    <a:pt x="18" y="1"/>
                  </a:cubicBezTo>
                  <a:cubicBezTo>
                    <a:pt x="18" y="1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20" y="1"/>
                    <a:pt x="20" y="1"/>
                  </a:cubicBezTo>
                  <a:cubicBezTo>
                    <a:pt x="20" y="2"/>
                    <a:pt x="20" y="54"/>
                    <a:pt x="9" y="79"/>
                  </a:cubicBezTo>
                  <a:cubicBezTo>
                    <a:pt x="2" y="97"/>
                    <a:pt x="2" y="116"/>
                    <a:pt x="9" y="133"/>
                  </a:cubicBezTo>
                  <a:cubicBezTo>
                    <a:pt x="30" y="182"/>
                    <a:pt x="101" y="211"/>
                    <a:pt x="102" y="211"/>
                  </a:cubicBezTo>
                  <a:cubicBezTo>
                    <a:pt x="102" y="211"/>
                    <a:pt x="103" y="212"/>
                    <a:pt x="102" y="212"/>
                  </a:cubicBezTo>
                  <a:cubicBezTo>
                    <a:pt x="102" y="212"/>
                    <a:pt x="102" y="213"/>
                    <a:pt x="101" y="213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Sļíḋè"/>
            <p:cNvSpPr/>
            <p:nvPr/>
          </p:nvSpPr>
          <p:spPr bwMode="auto">
            <a:xfrm>
              <a:off x="4432300" y="3173413"/>
              <a:ext cx="112713" cy="38100"/>
            </a:xfrm>
            <a:custGeom>
              <a:avLst/>
              <a:gdLst>
                <a:gd name="T0" fmla="*/ 2 w 51"/>
                <a:gd name="T1" fmla="*/ 5 h 17"/>
                <a:gd name="T2" fmla="*/ 8 w 51"/>
                <a:gd name="T3" fmla="*/ 2 h 17"/>
                <a:gd name="T4" fmla="*/ 18 w 51"/>
                <a:gd name="T5" fmla="*/ 1 h 17"/>
                <a:gd name="T6" fmla="*/ 43 w 51"/>
                <a:gd name="T7" fmla="*/ 4 h 17"/>
                <a:gd name="T8" fmla="*/ 43 w 51"/>
                <a:gd name="T9" fmla="*/ 15 h 17"/>
                <a:gd name="T10" fmla="*/ 2 w 51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7">
                  <a:moveTo>
                    <a:pt x="2" y="5"/>
                  </a:moveTo>
                  <a:cubicBezTo>
                    <a:pt x="0" y="4"/>
                    <a:pt x="8" y="2"/>
                    <a:pt x="8" y="2"/>
                  </a:cubicBezTo>
                  <a:cubicBezTo>
                    <a:pt x="11" y="1"/>
                    <a:pt x="15" y="0"/>
                    <a:pt x="18" y="1"/>
                  </a:cubicBezTo>
                  <a:cubicBezTo>
                    <a:pt x="26" y="1"/>
                    <a:pt x="38" y="2"/>
                    <a:pt x="43" y="4"/>
                  </a:cubicBezTo>
                  <a:cubicBezTo>
                    <a:pt x="51" y="8"/>
                    <a:pt x="46" y="17"/>
                    <a:pt x="43" y="15"/>
                  </a:cubicBezTo>
                  <a:cubicBezTo>
                    <a:pt x="33" y="8"/>
                    <a:pt x="8" y="8"/>
                    <a:pt x="2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íşľîdê"/>
            <p:cNvSpPr/>
            <p:nvPr/>
          </p:nvSpPr>
          <p:spPr bwMode="auto">
            <a:xfrm>
              <a:off x="4106863" y="3484563"/>
              <a:ext cx="147638" cy="112713"/>
            </a:xfrm>
            <a:custGeom>
              <a:avLst/>
              <a:gdLst>
                <a:gd name="T0" fmla="*/ 1 w 66"/>
                <a:gd name="T1" fmla="*/ 51 h 51"/>
                <a:gd name="T2" fmla="*/ 1 w 66"/>
                <a:gd name="T3" fmla="*/ 51 h 51"/>
                <a:gd name="T4" fmla="*/ 0 w 66"/>
                <a:gd name="T5" fmla="*/ 49 h 51"/>
                <a:gd name="T6" fmla="*/ 65 w 66"/>
                <a:gd name="T7" fmla="*/ 6 h 51"/>
                <a:gd name="T8" fmla="*/ 66 w 66"/>
                <a:gd name="T9" fmla="*/ 7 h 51"/>
                <a:gd name="T10" fmla="*/ 65 w 66"/>
                <a:gd name="T11" fmla="*/ 8 h 51"/>
                <a:gd name="T12" fmla="*/ 2 w 66"/>
                <a:gd name="T13" fmla="*/ 50 h 51"/>
                <a:gd name="T14" fmla="*/ 1 w 66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51">
                  <a:moveTo>
                    <a:pt x="1" y="51"/>
                  </a:move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0"/>
                    <a:pt x="0" y="49"/>
                  </a:cubicBezTo>
                  <a:cubicBezTo>
                    <a:pt x="0" y="49"/>
                    <a:pt x="17" y="0"/>
                    <a:pt x="65" y="6"/>
                  </a:cubicBezTo>
                  <a:cubicBezTo>
                    <a:pt x="65" y="6"/>
                    <a:pt x="66" y="7"/>
                    <a:pt x="66" y="7"/>
                  </a:cubicBezTo>
                  <a:cubicBezTo>
                    <a:pt x="66" y="8"/>
                    <a:pt x="65" y="8"/>
                    <a:pt x="65" y="8"/>
                  </a:cubicBezTo>
                  <a:cubicBezTo>
                    <a:pt x="19" y="2"/>
                    <a:pt x="2" y="50"/>
                    <a:pt x="2" y="50"/>
                  </a:cubicBezTo>
                  <a:cubicBezTo>
                    <a:pt x="2" y="50"/>
                    <a:pt x="2" y="51"/>
                    <a:pt x="1" y="51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íSḻïḋé"/>
            <p:cNvSpPr/>
            <p:nvPr/>
          </p:nvSpPr>
          <p:spPr bwMode="auto">
            <a:xfrm>
              <a:off x="4071938" y="3724275"/>
              <a:ext cx="26988" cy="42863"/>
            </a:xfrm>
            <a:custGeom>
              <a:avLst/>
              <a:gdLst>
                <a:gd name="T0" fmla="*/ 10 w 12"/>
                <a:gd name="T1" fmla="*/ 19 h 19"/>
                <a:gd name="T2" fmla="*/ 10 w 12"/>
                <a:gd name="T3" fmla="*/ 19 h 19"/>
                <a:gd name="T4" fmla="*/ 10 w 12"/>
                <a:gd name="T5" fmla="*/ 18 h 19"/>
                <a:gd name="T6" fmla="*/ 1 w 12"/>
                <a:gd name="T7" fmla="*/ 2 h 19"/>
                <a:gd name="T8" fmla="*/ 1 w 12"/>
                <a:gd name="T9" fmla="*/ 1 h 19"/>
                <a:gd name="T10" fmla="*/ 2 w 12"/>
                <a:gd name="T11" fmla="*/ 1 h 19"/>
                <a:gd name="T12" fmla="*/ 11 w 12"/>
                <a:gd name="T13" fmla="*/ 18 h 19"/>
                <a:gd name="T14" fmla="*/ 10 w 12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9">
                  <a:moveTo>
                    <a:pt x="1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10" y="18"/>
                  </a:cubicBezTo>
                  <a:cubicBezTo>
                    <a:pt x="10" y="11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1"/>
                    <a:pt x="12" y="10"/>
                    <a:pt x="11" y="18"/>
                  </a:cubicBezTo>
                  <a:cubicBezTo>
                    <a:pt x="11" y="19"/>
                    <a:pt x="11" y="19"/>
                    <a:pt x="10" y="19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íṡļíḓe"/>
            <p:cNvSpPr/>
            <p:nvPr/>
          </p:nvSpPr>
          <p:spPr bwMode="auto">
            <a:xfrm>
              <a:off x="4751388" y="3929063"/>
              <a:ext cx="98425" cy="39688"/>
            </a:xfrm>
            <a:custGeom>
              <a:avLst/>
              <a:gdLst>
                <a:gd name="T0" fmla="*/ 42 w 44"/>
                <a:gd name="T1" fmla="*/ 18 h 18"/>
                <a:gd name="T2" fmla="*/ 41 w 44"/>
                <a:gd name="T3" fmla="*/ 18 h 18"/>
                <a:gd name="T4" fmla="*/ 2 w 44"/>
                <a:gd name="T5" fmla="*/ 4 h 18"/>
                <a:gd name="T6" fmla="*/ 1 w 44"/>
                <a:gd name="T7" fmla="*/ 1 h 18"/>
                <a:gd name="T8" fmla="*/ 3 w 44"/>
                <a:gd name="T9" fmla="*/ 0 h 18"/>
                <a:gd name="T10" fmla="*/ 42 w 44"/>
                <a:gd name="T11" fmla="*/ 14 h 18"/>
                <a:gd name="T12" fmla="*/ 43 w 44"/>
                <a:gd name="T13" fmla="*/ 17 h 18"/>
                <a:gd name="T14" fmla="*/ 42 w 44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8">
                  <a:moveTo>
                    <a:pt x="42" y="18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4" y="16"/>
                    <a:pt x="43" y="17"/>
                  </a:cubicBezTo>
                  <a:cubicBezTo>
                    <a:pt x="43" y="17"/>
                    <a:pt x="42" y="18"/>
                    <a:pt x="42" y="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iSļiďé"/>
            <p:cNvSpPr/>
            <p:nvPr/>
          </p:nvSpPr>
          <p:spPr bwMode="auto">
            <a:xfrm>
              <a:off x="4806950" y="3835400"/>
              <a:ext cx="80963" cy="68263"/>
            </a:xfrm>
            <a:custGeom>
              <a:avLst/>
              <a:gdLst>
                <a:gd name="T0" fmla="*/ 34 w 36"/>
                <a:gd name="T1" fmla="*/ 31 h 31"/>
                <a:gd name="T2" fmla="*/ 33 w 36"/>
                <a:gd name="T3" fmla="*/ 31 h 31"/>
                <a:gd name="T4" fmla="*/ 1 w 36"/>
                <a:gd name="T5" fmla="*/ 3 h 31"/>
                <a:gd name="T6" fmla="*/ 1 w 36"/>
                <a:gd name="T7" fmla="*/ 1 h 31"/>
                <a:gd name="T8" fmla="*/ 4 w 36"/>
                <a:gd name="T9" fmla="*/ 0 h 31"/>
                <a:gd name="T10" fmla="*/ 35 w 36"/>
                <a:gd name="T11" fmla="*/ 28 h 31"/>
                <a:gd name="T12" fmla="*/ 35 w 36"/>
                <a:gd name="T13" fmla="*/ 30 h 31"/>
                <a:gd name="T14" fmla="*/ 34 w 36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1">
                  <a:moveTo>
                    <a:pt x="34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8"/>
                    <a:pt x="36" y="30"/>
                    <a:pt x="35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ïṡ1îḍé"/>
            <p:cNvSpPr/>
            <p:nvPr/>
          </p:nvSpPr>
          <p:spPr bwMode="auto">
            <a:xfrm>
              <a:off x="4899025" y="3763963"/>
              <a:ext cx="49213" cy="93663"/>
            </a:xfrm>
            <a:custGeom>
              <a:avLst/>
              <a:gdLst>
                <a:gd name="T0" fmla="*/ 19 w 22"/>
                <a:gd name="T1" fmla="*/ 42 h 42"/>
                <a:gd name="T2" fmla="*/ 18 w 22"/>
                <a:gd name="T3" fmla="*/ 41 h 42"/>
                <a:gd name="T4" fmla="*/ 0 w 22"/>
                <a:gd name="T5" fmla="*/ 3 h 42"/>
                <a:gd name="T6" fmla="*/ 1 w 22"/>
                <a:gd name="T7" fmla="*/ 0 h 42"/>
                <a:gd name="T8" fmla="*/ 4 w 22"/>
                <a:gd name="T9" fmla="*/ 1 h 42"/>
                <a:gd name="T10" fmla="*/ 21 w 22"/>
                <a:gd name="T11" fmla="*/ 39 h 42"/>
                <a:gd name="T12" fmla="*/ 20 w 22"/>
                <a:gd name="T13" fmla="*/ 42 h 42"/>
                <a:gd name="T14" fmla="*/ 19 w 2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2">
                  <a:moveTo>
                    <a:pt x="19" y="42"/>
                  </a:moveTo>
                  <a:cubicBezTo>
                    <a:pt x="19" y="42"/>
                    <a:pt x="18" y="41"/>
                    <a:pt x="18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40"/>
                    <a:pt x="21" y="41"/>
                    <a:pt x="20" y="42"/>
                  </a:cubicBezTo>
                  <a:lnTo>
                    <a:pt x="19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sľîḍê"/>
            <p:cNvSpPr/>
            <p:nvPr/>
          </p:nvSpPr>
          <p:spPr bwMode="auto">
            <a:xfrm>
              <a:off x="4283075" y="3144838"/>
              <a:ext cx="23813" cy="60325"/>
            </a:xfrm>
            <a:custGeom>
              <a:avLst/>
              <a:gdLst>
                <a:gd name="T0" fmla="*/ 8 w 11"/>
                <a:gd name="T1" fmla="*/ 27 h 27"/>
                <a:gd name="T2" fmla="*/ 7 w 11"/>
                <a:gd name="T3" fmla="*/ 26 h 27"/>
                <a:gd name="T4" fmla="*/ 2 w 11"/>
                <a:gd name="T5" fmla="*/ 13 h 27"/>
                <a:gd name="T6" fmla="*/ 5 w 11"/>
                <a:gd name="T7" fmla="*/ 2 h 27"/>
                <a:gd name="T8" fmla="*/ 10 w 11"/>
                <a:gd name="T9" fmla="*/ 2 h 27"/>
                <a:gd name="T10" fmla="*/ 10 w 11"/>
                <a:gd name="T11" fmla="*/ 3 h 27"/>
                <a:gd name="T12" fmla="*/ 9 w 11"/>
                <a:gd name="T13" fmla="*/ 3 h 27"/>
                <a:gd name="T14" fmla="*/ 6 w 11"/>
                <a:gd name="T15" fmla="*/ 4 h 27"/>
                <a:gd name="T16" fmla="*/ 4 w 11"/>
                <a:gd name="T17" fmla="*/ 13 h 27"/>
                <a:gd name="T18" fmla="*/ 9 w 11"/>
                <a:gd name="T19" fmla="*/ 25 h 27"/>
                <a:gd name="T20" fmla="*/ 8 w 11"/>
                <a:gd name="T21" fmla="*/ 26 h 27"/>
                <a:gd name="T22" fmla="*/ 8 w 11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7">
                  <a:moveTo>
                    <a:pt x="8" y="27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4" y="22"/>
                    <a:pt x="2" y="13"/>
                  </a:cubicBezTo>
                  <a:cubicBezTo>
                    <a:pt x="0" y="8"/>
                    <a:pt x="2" y="4"/>
                    <a:pt x="5" y="2"/>
                  </a:cubicBezTo>
                  <a:cubicBezTo>
                    <a:pt x="6" y="1"/>
                    <a:pt x="8" y="0"/>
                    <a:pt x="10" y="2"/>
                  </a:cubicBezTo>
                  <a:cubicBezTo>
                    <a:pt x="10" y="2"/>
                    <a:pt x="11" y="2"/>
                    <a:pt x="10" y="3"/>
                  </a:cubicBezTo>
                  <a:cubicBezTo>
                    <a:pt x="10" y="3"/>
                    <a:pt x="9" y="4"/>
                    <a:pt x="9" y="3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4" y="5"/>
                    <a:pt x="3" y="8"/>
                    <a:pt x="4" y="13"/>
                  </a:cubicBezTo>
                  <a:cubicBezTo>
                    <a:pt x="6" y="21"/>
                    <a:pt x="9" y="25"/>
                    <a:pt x="9" y="25"/>
                  </a:cubicBezTo>
                  <a:cubicBezTo>
                    <a:pt x="9" y="25"/>
                    <a:pt x="9" y="26"/>
                    <a:pt x="8" y="26"/>
                  </a:cubicBezTo>
                  <a:lnTo>
                    <a:pt x="8" y="27"/>
                  </a:ln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ïṧľîḋé"/>
            <p:cNvSpPr/>
            <p:nvPr/>
          </p:nvSpPr>
          <p:spPr bwMode="auto">
            <a:xfrm>
              <a:off x="4316413" y="3208338"/>
              <a:ext cx="22225" cy="26988"/>
            </a:xfrm>
            <a:custGeom>
              <a:avLst/>
              <a:gdLst>
                <a:gd name="T0" fmla="*/ 4 w 10"/>
                <a:gd name="T1" fmla="*/ 12 h 12"/>
                <a:gd name="T2" fmla="*/ 1 w 10"/>
                <a:gd name="T3" fmla="*/ 11 h 12"/>
                <a:gd name="T4" fmla="*/ 1 w 10"/>
                <a:gd name="T5" fmla="*/ 10 h 12"/>
                <a:gd name="T6" fmla="*/ 2 w 10"/>
                <a:gd name="T7" fmla="*/ 9 h 12"/>
                <a:gd name="T8" fmla="*/ 5 w 10"/>
                <a:gd name="T9" fmla="*/ 9 h 12"/>
                <a:gd name="T10" fmla="*/ 6 w 10"/>
                <a:gd name="T11" fmla="*/ 1 h 12"/>
                <a:gd name="T12" fmla="*/ 7 w 10"/>
                <a:gd name="T13" fmla="*/ 0 h 12"/>
                <a:gd name="T14" fmla="*/ 8 w 10"/>
                <a:gd name="T15" fmla="*/ 1 h 12"/>
                <a:gd name="T16" fmla="*/ 6 w 10"/>
                <a:gd name="T17" fmla="*/ 11 h 12"/>
                <a:gd name="T18" fmla="*/ 4 w 10"/>
                <a:gd name="T1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2">
                  <a:moveTo>
                    <a:pt x="4" y="12"/>
                  </a:moveTo>
                  <a:cubicBezTo>
                    <a:pt x="3" y="12"/>
                    <a:pt x="2" y="11"/>
                    <a:pt x="1" y="11"/>
                  </a:cubicBezTo>
                  <a:cubicBezTo>
                    <a:pt x="1" y="11"/>
                    <a:pt x="0" y="10"/>
                    <a:pt x="1" y="10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3" y="10"/>
                    <a:pt x="4" y="10"/>
                    <a:pt x="5" y="9"/>
                  </a:cubicBezTo>
                  <a:cubicBezTo>
                    <a:pt x="7" y="8"/>
                    <a:pt x="7" y="3"/>
                    <a:pt x="6" y="1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9" y="1"/>
                    <a:pt x="10" y="8"/>
                    <a:pt x="6" y="11"/>
                  </a:cubicBezTo>
                  <a:cubicBezTo>
                    <a:pt x="6" y="11"/>
                    <a:pt x="5" y="12"/>
                    <a:pt x="4" y="12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ïṣ1îdé"/>
            <p:cNvSpPr/>
            <p:nvPr/>
          </p:nvSpPr>
          <p:spPr bwMode="auto">
            <a:xfrm>
              <a:off x="4433888" y="4529138"/>
              <a:ext cx="204788" cy="466725"/>
            </a:xfrm>
            <a:custGeom>
              <a:avLst/>
              <a:gdLst>
                <a:gd name="T0" fmla="*/ 91 w 92"/>
                <a:gd name="T1" fmla="*/ 1 h 210"/>
                <a:gd name="T2" fmla="*/ 2 w 92"/>
                <a:gd name="T3" fmla="*/ 210 h 210"/>
                <a:gd name="T4" fmla="*/ 0 w 92"/>
                <a:gd name="T5" fmla="*/ 208 h 210"/>
                <a:gd name="T6" fmla="*/ 89 w 92"/>
                <a:gd name="T7" fmla="*/ 0 h 210"/>
                <a:gd name="T8" fmla="*/ 91 w 92"/>
                <a:gd name="T9" fmla="*/ 0 h 210"/>
                <a:gd name="T10" fmla="*/ 91 w 92"/>
                <a:gd name="T11" fmla="*/ 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10">
                  <a:moveTo>
                    <a:pt x="91" y="1"/>
                  </a:moveTo>
                  <a:cubicBezTo>
                    <a:pt x="2" y="210"/>
                    <a:pt x="2" y="210"/>
                    <a:pt x="2" y="210"/>
                  </a:cubicBezTo>
                  <a:cubicBezTo>
                    <a:pt x="2" y="209"/>
                    <a:pt x="1" y="209"/>
                    <a:pt x="0" y="208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0" y="0"/>
                    <a:pt x="91" y="0"/>
                  </a:cubicBezTo>
                  <a:cubicBezTo>
                    <a:pt x="91" y="0"/>
                    <a:pt x="92" y="1"/>
                    <a:pt x="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ïślíḍe"/>
            <p:cNvSpPr/>
            <p:nvPr/>
          </p:nvSpPr>
          <p:spPr bwMode="auto">
            <a:xfrm>
              <a:off x="4468813" y="3213100"/>
              <a:ext cx="44450" cy="25400"/>
            </a:xfrm>
            <a:custGeom>
              <a:avLst/>
              <a:gdLst>
                <a:gd name="T0" fmla="*/ 3 w 28"/>
                <a:gd name="T1" fmla="*/ 0 h 16"/>
                <a:gd name="T2" fmla="*/ 28 w 28"/>
                <a:gd name="T3" fmla="*/ 11 h 16"/>
                <a:gd name="T4" fmla="*/ 26 w 28"/>
                <a:gd name="T5" fmla="*/ 16 h 16"/>
                <a:gd name="T6" fmla="*/ 0 w 28"/>
                <a:gd name="T7" fmla="*/ 3 h 16"/>
                <a:gd name="T8" fmla="*/ 3 w 2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6">
                  <a:moveTo>
                    <a:pt x="3" y="0"/>
                  </a:moveTo>
                  <a:lnTo>
                    <a:pt x="28" y="11"/>
                  </a:lnTo>
                  <a:lnTo>
                    <a:pt x="26" y="16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ïṡ1îḓé"/>
            <p:cNvSpPr/>
            <p:nvPr/>
          </p:nvSpPr>
          <p:spPr bwMode="auto">
            <a:xfrm>
              <a:off x="4487863" y="3227388"/>
              <a:ext cx="23813" cy="25400"/>
            </a:xfrm>
            <a:custGeom>
              <a:avLst/>
              <a:gdLst>
                <a:gd name="T0" fmla="*/ 8 w 11"/>
                <a:gd name="T1" fmla="*/ 8 h 12"/>
                <a:gd name="T2" fmla="*/ 1 w 11"/>
                <a:gd name="T3" fmla="*/ 10 h 12"/>
                <a:gd name="T4" fmla="*/ 3 w 11"/>
                <a:gd name="T5" fmla="*/ 2 h 12"/>
                <a:gd name="T6" fmla="*/ 10 w 11"/>
                <a:gd name="T7" fmla="*/ 2 h 12"/>
                <a:gd name="T8" fmla="*/ 8 w 11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8" y="8"/>
                  </a:moveTo>
                  <a:cubicBezTo>
                    <a:pt x="5" y="10"/>
                    <a:pt x="2" y="12"/>
                    <a:pt x="1" y="10"/>
                  </a:cubicBezTo>
                  <a:cubicBezTo>
                    <a:pt x="0" y="9"/>
                    <a:pt x="1" y="5"/>
                    <a:pt x="3" y="2"/>
                  </a:cubicBezTo>
                  <a:cubicBezTo>
                    <a:pt x="5" y="0"/>
                    <a:pt x="9" y="0"/>
                    <a:pt x="10" y="2"/>
                  </a:cubicBezTo>
                  <a:cubicBezTo>
                    <a:pt x="11" y="3"/>
                    <a:pt x="10" y="6"/>
                    <a:pt x="8" y="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ŝļiḍe"/>
            <p:cNvSpPr/>
            <p:nvPr/>
          </p:nvSpPr>
          <p:spPr bwMode="auto">
            <a:xfrm>
              <a:off x="4460875" y="3317875"/>
              <a:ext cx="38100" cy="49213"/>
            </a:xfrm>
            <a:custGeom>
              <a:avLst/>
              <a:gdLst>
                <a:gd name="T0" fmla="*/ 17 w 17"/>
                <a:gd name="T1" fmla="*/ 12 h 22"/>
                <a:gd name="T2" fmla="*/ 15 w 17"/>
                <a:gd name="T3" fmla="*/ 18 h 22"/>
                <a:gd name="T4" fmla="*/ 13 w 17"/>
                <a:gd name="T5" fmla="*/ 22 h 22"/>
                <a:gd name="T6" fmla="*/ 2 w 17"/>
                <a:gd name="T7" fmla="*/ 0 h 22"/>
                <a:gd name="T8" fmla="*/ 17 w 17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7" y="12"/>
                  </a:moveTo>
                  <a:cubicBezTo>
                    <a:pt x="16" y="14"/>
                    <a:pt x="16" y="16"/>
                    <a:pt x="15" y="18"/>
                  </a:cubicBezTo>
                  <a:cubicBezTo>
                    <a:pt x="14" y="19"/>
                    <a:pt x="13" y="21"/>
                    <a:pt x="13" y="22"/>
                  </a:cubicBezTo>
                  <a:cubicBezTo>
                    <a:pt x="0" y="17"/>
                    <a:pt x="0" y="1"/>
                    <a:pt x="2" y="0"/>
                  </a:cubicBezTo>
                  <a:cubicBezTo>
                    <a:pt x="3" y="0"/>
                    <a:pt x="10" y="13"/>
                    <a:pt x="17" y="12"/>
                  </a:cubicBezTo>
                  <a:close/>
                </a:path>
              </a:pathLst>
            </a:custGeom>
            <a:solidFill>
              <a:srgbClr val="F2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íŝḻîḑê"/>
            <p:cNvSpPr/>
            <p:nvPr/>
          </p:nvSpPr>
          <p:spPr bwMode="auto">
            <a:xfrm>
              <a:off x="4168775" y="3395663"/>
              <a:ext cx="187325" cy="101600"/>
            </a:xfrm>
            <a:custGeom>
              <a:avLst/>
              <a:gdLst>
                <a:gd name="T0" fmla="*/ 84 w 84"/>
                <a:gd name="T1" fmla="*/ 44 h 46"/>
                <a:gd name="T2" fmla="*/ 82 w 84"/>
                <a:gd name="T3" fmla="*/ 46 h 46"/>
                <a:gd name="T4" fmla="*/ 0 w 84"/>
                <a:gd name="T5" fmla="*/ 2 h 46"/>
                <a:gd name="T6" fmla="*/ 2 w 84"/>
                <a:gd name="T7" fmla="*/ 0 h 46"/>
                <a:gd name="T8" fmla="*/ 84 w 84"/>
                <a:gd name="T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46">
                  <a:moveTo>
                    <a:pt x="84" y="44"/>
                  </a:moveTo>
                  <a:cubicBezTo>
                    <a:pt x="83" y="45"/>
                    <a:pt x="83" y="46"/>
                    <a:pt x="82" y="46"/>
                  </a:cubicBezTo>
                  <a:cubicBezTo>
                    <a:pt x="59" y="12"/>
                    <a:pt x="24" y="3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6" y="2"/>
                    <a:pt x="60" y="10"/>
                    <a:pt x="84" y="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îṡḻïḋè"/>
            <p:cNvSpPr/>
            <p:nvPr/>
          </p:nvSpPr>
          <p:spPr bwMode="auto">
            <a:xfrm>
              <a:off x="4383088" y="3024188"/>
              <a:ext cx="257175" cy="80963"/>
            </a:xfrm>
            <a:custGeom>
              <a:avLst/>
              <a:gdLst>
                <a:gd name="T0" fmla="*/ 103 w 116"/>
                <a:gd name="T1" fmla="*/ 36 h 36"/>
                <a:gd name="T2" fmla="*/ 92 w 116"/>
                <a:gd name="T3" fmla="*/ 33 h 36"/>
                <a:gd name="T4" fmla="*/ 79 w 116"/>
                <a:gd name="T5" fmla="*/ 28 h 36"/>
                <a:gd name="T6" fmla="*/ 1 w 116"/>
                <a:gd name="T7" fmla="*/ 20 h 36"/>
                <a:gd name="T8" fmla="*/ 0 w 116"/>
                <a:gd name="T9" fmla="*/ 19 h 36"/>
                <a:gd name="T10" fmla="*/ 1 w 116"/>
                <a:gd name="T11" fmla="*/ 18 h 36"/>
                <a:gd name="T12" fmla="*/ 80 w 116"/>
                <a:gd name="T13" fmla="*/ 26 h 36"/>
                <a:gd name="T14" fmla="*/ 92 w 116"/>
                <a:gd name="T15" fmla="*/ 31 h 36"/>
                <a:gd name="T16" fmla="*/ 110 w 116"/>
                <a:gd name="T17" fmla="*/ 32 h 36"/>
                <a:gd name="T18" fmla="*/ 113 w 116"/>
                <a:gd name="T19" fmla="*/ 19 h 36"/>
                <a:gd name="T20" fmla="*/ 100 w 116"/>
                <a:gd name="T21" fmla="*/ 2 h 36"/>
                <a:gd name="T22" fmla="*/ 99 w 116"/>
                <a:gd name="T23" fmla="*/ 1 h 36"/>
                <a:gd name="T24" fmla="*/ 100 w 116"/>
                <a:gd name="T25" fmla="*/ 0 h 36"/>
                <a:gd name="T26" fmla="*/ 115 w 116"/>
                <a:gd name="T27" fmla="*/ 18 h 36"/>
                <a:gd name="T28" fmla="*/ 111 w 116"/>
                <a:gd name="T29" fmla="*/ 33 h 36"/>
                <a:gd name="T30" fmla="*/ 103 w 116"/>
                <a:gd name="T3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36">
                  <a:moveTo>
                    <a:pt x="103" y="36"/>
                  </a:moveTo>
                  <a:cubicBezTo>
                    <a:pt x="100" y="36"/>
                    <a:pt x="96" y="35"/>
                    <a:pt x="92" y="33"/>
                  </a:cubicBezTo>
                  <a:cubicBezTo>
                    <a:pt x="88" y="32"/>
                    <a:pt x="83" y="30"/>
                    <a:pt x="79" y="28"/>
                  </a:cubicBezTo>
                  <a:cubicBezTo>
                    <a:pt x="59" y="18"/>
                    <a:pt x="33" y="6"/>
                    <a:pt x="1" y="20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0" y="19"/>
                    <a:pt x="0" y="18"/>
                    <a:pt x="1" y="18"/>
                  </a:cubicBezTo>
                  <a:cubicBezTo>
                    <a:pt x="34" y="4"/>
                    <a:pt x="59" y="16"/>
                    <a:pt x="80" y="26"/>
                  </a:cubicBezTo>
                  <a:cubicBezTo>
                    <a:pt x="84" y="28"/>
                    <a:pt x="88" y="30"/>
                    <a:pt x="92" y="31"/>
                  </a:cubicBezTo>
                  <a:cubicBezTo>
                    <a:pt x="100" y="35"/>
                    <a:pt x="106" y="35"/>
                    <a:pt x="110" y="32"/>
                  </a:cubicBezTo>
                  <a:cubicBezTo>
                    <a:pt x="113" y="29"/>
                    <a:pt x="114" y="24"/>
                    <a:pt x="113" y="19"/>
                  </a:cubicBezTo>
                  <a:cubicBezTo>
                    <a:pt x="112" y="12"/>
                    <a:pt x="107" y="4"/>
                    <a:pt x="100" y="2"/>
                  </a:cubicBezTo>
                  <a:cubicBezTo>
                    <a:pt x="99" y="2"/>
                    <a:pt x="99" y="1"/>
                    <a:pt x="99" y="1"/>
                  </a:cubicBezTo>
                  <a:cubicBezTo>
                    <a:pt x="99" y="0"/>
                    <a:pt x="100" y="0"/>
                    <a:pt x="100" y="0"/>
                  </a:cubicBezTo>
                  <a:cubicBezTo>
                    <a:pt x="108" y="3"/>
                    <a:pt x="113" y="11"/>
                    <a:pt x="115" y="18"/>
                  </a:cubicBezTo>
                  <a:cubicBezTo>
                    <a:pt x="116" y="25"/>
                    <a:pt x="115" y="30"/>
                    <a:pt x="111" y="33"/>
                  </a:cubicBezTo>
                  <a:cubicBezTo>
                    <a:pt x="110" y="35"/>
                    <a:pt x="107" y="36"/>
                    <a:pt x="103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îśľíḓe"/>
            <p:cNvSpPr/>
            <p:nvPr/>
          </p:nvSpPr>
          <p:spPr bwMode="auto">
            <a:xfrm>
              <a:off x="4346575" y="2990850"/>
              <a:ext cx="147638" cy="49213"/>
            </a:xfrm>
            <a:custGeom>
              <a:avLst/>
              <a:gdLst>
                <a:gd name="T0" fmla="*/ 1 w 66"/>
                <a:gd name="T1" fmla="*/ 22 h 22"/>
                <a:gd name="T2" fmla="*/ 1 w 66"/>
                <a:gd name="T3" fmla="*/ 22 h 22"/>
                <a:gd name="T4" fmla="*/ 1 w 66"/>
                <a:gd name="T5" fmla="*/ 21 h 22"/>
                <a:gd name="T6" fmla="*/ 65 w 66"/>
                <a:gd name="T7" fmla="*/ 13 h 22"/>
                <a:gd name="T8" fmla="*/ 66 w 66"/>
                <a:gd name="T9" fmla="*/ 14 h 22"/>
                <a:gd name="T10" fmla="*/ 64 w 66"/>
                <a:gd name="T11" fmla="*/ 15 h 22"/>
                <a:gd name="T12" fmla="*/ 2 w 66"/>
                <a:gd name="T13" fmla="*/ 22 h 22"/>
                <a:gd name="T14" fmla="*/ 1 w 6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22">
                  <a:moveTo>
                    <a:pt x="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" y="20"/>
                    <a:pt x="26" y="0"/>
                    <a:pt x="65" y="13"/>
                  </a:cubicBezTo>
                  <a:cubicBezTo>
                    <a:pt x="66" y="13"/>
                    <a:pt x="66" y="14"/>
                    <a:pt x="66" y="14"/>
                  </a:cubicBezTo>
                  <a:cubicBezTo>
                    <a:pt x="66" y="15"/>
                    <a:pt x="65" y="15"/>
                    <a:pt x="64" y="15"/>
                  </a:cubicBezTo>
                  <a:cubicBezTo>
                    <a:pt x="27" y="2"/>
                    <a:pt x="2" y="22"/>
                    <a:pt x="2" y="22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íSḷiḓe"/>
            <p:cNvSpPr/>
            <p:nvPr/>
          </p:nvSpPr>
          <p:spPr bwMode="auto">
            <a:xfrm>
              <a:off x="3662363" y="2098675"/>
              <a:ext cx="403225" cy="339725"/>
            </a:xfrm>
            <a:custGeom>
              <a:avLst/>
              <a:gdLst>
                <a:gd name="T0" fmla="*/ 170 w 181"/>
                <a:gd name="T1" fmla="*/ 0 h 153"/>
                <a:gd name="T2" fmla="*/ 170 w 181"/>
                <a:gd name="T3" fmla="*/ 4 h 153"/>
                <a:gd name="T4" fmla="*/ 163 w 181"/>
                <a:gd name="T5" fmla="*/ 116 h 153"/>
                <a:gd name="T6" fmla="*/ 119 w 181"/>
                <a:gd name="T7" fmla="*/ 148 h 153"/>
                <a:gd name="T8" fmla="*/ 116 w 181"/>
                <a:gd name="T9" fmla="*/ 149 h 153"/>
                <a:gd name="T10" fmla="*/ 61 w 181"/>
                <a:gd name="T11" fmla="*/ 139 h 153"/>
                <a:gd name="T12" fmla="*/ 1 w 181"/>
                <a:gd name="T13" fmla="*/ 47 h 153"/>
                <a:gd name="T14" fmla="*/ 0 w 181"/>
                <a:gd name="T15" fmla="*/ 43 h 153"/>
                <a:gd name="T16" fmla="*/ 29 w 181"/>
                <a:gd name="T17" fmla="*/ 35 h 153"/>
                <a:gd name="T18" fmla="*/ 31 w 181"/>
                <a:gd name="T19" fmla="*/ 39 h 153"/>
                <a:gd name="T20" fmla="*/ 78 w 181"/>
                <a:gd name="T21" fmla="*/ 113 h 153"/>
                <a:gd name="T22" fmla="*/ 110 w 181"/>
                <a:gd name="T23" fmla="*/ 119 h 153"/>
                <a:gd name="T24" fmla="*/ 136 w 181"/>
                <a:gd name="T25" fmla="*/ 100 h 153"/>
                <a:gd name="T26" fmla="*/ 141 w 181"/>
                <a:gd name="T27" fmla="*/ 11 h 153"/>
                <a:gd name="T28" fmla="*/ 140 w 181"/>
                <a:gd name="T29" fmla="*/ 7 h 153"/>
                <a:gd name="T30" fmla="*/ 170 w 181"/>
                <a:gd name="T3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153">
                  <a:moveTo>
                    <a:pt x="170" y="0"/>
                  </a:moveTo>
                  <a:cubicBezTo>
                    <a:pt x="170" y="1"/>
                    <a:pt x="170" y="2"/>
                    <a:pt x="170" y="4"/>
                  </a:cubicBezTo>
                  <a:cubicBezTo>
                    <a:pt x="177" y="35"/>
                    <a:pt x="181" y="83"/>
                    <a:pt x="163" y="116"/>
                  </a:cubicBezTo>
                  <a:cubicBezTo>
                    <a:pt x="153" y="133"/>
                    <a:pt x="138" y="144"/>
                    <a:pt x="119" y="148"/>
                  </a:cubicBezTo>
                  <a:cubicBezTo>
                    <a:pt x="118" y="149"/>
                    <a:pt x="117" y="149"/>
                    <a:pt x="116" y="149"/>
                  </a:cubicBezTo>
                  <a:cubicBezTo>
                    <a:pt x="97" y="153"/>
                    <a:pt x="78" y="150"/>
                    <a:pt x="61" y="139"/>
                  </a:cubicBezTo>
                  <a:cubicBezTo>
                    <a:pt x="30" y="118"/>
                    <a:pt x="11" y="76"/>
                    <a:pt x="1" y="47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7"/>
                    <a:pt x="30" y="38"/>
                    <a:pt x="31" y="39"/>
                  </a:cubicBezTo>
                  <a:cubicBezTo>
                    <a:pt x="40" y="66"/>
                    <a:pt x="56" y="99"/>
                    <a:pt x="78" y="113"/>
                  </a:cubicBezTo>
                  <a:cubicBezTo>
                    <a:pt x="88" y="120"/>
                    <a:pt x="98" y="122"/>
                    <a:pt x="110" y="119"/>
                  </a:cubicBezTo>
                  <a:cubicBezTo>
                    <a:pt x="122" y="117"/>
                    <a:pt x="130" y="110"/>
                    <a:pt x="136" y="100"/>
                  </a:cubicBezTo>
                  <a:cubicBezTo>
                    <a:pt x="149" y="78"/>
                    <a:pt x="146" y="40"/>
                    <a:pt x="141" y="11"/>
                  </a:cubicBezTo>
                  <a:cubicBezTo>
                    <a:pt x="140" y="10"/>
                    <a:pt x="140" y="9"/>
                    <a:pt x="140" y="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ïs1ïḓè"/>
            <p:cNvSpPr/>
            <p:nvPr/>
          </p:nvSpPr>
          <p:spPr bwMode="auto">
            <a:xfrm>
              <a:off x="3679825" y="2098675"/>
              <a:ext cx="388938" cy="347663"/>
            </a:xfrm>
            <a:custGeom>
              <a:avLst/>
              <a:gdLst>
                <a:gd name="T0" fmla="*/ 97 w 175"/>
                <a:gd name="T1" fmla="*/ 140 h 157"/>
                <a:gd name="T2" fmla="*/ 0 w 175"/>
                <a:gd name="T3" fmla="*/ 34 h 157"/>
                <a:gd name="T4" fmla="*/ 2 w 175"/>
                <a:gd name="T5" fmla="*/ 33 h 157"/>
                <a:gd name="T6" fmla="*/ 2 w 175"/>
                <a:gd name="T7" fmla="*/ 34 h 157"/>
                <a:gd name="T8" fmla="*/ 115 w 175"/>
                <a:gd name="T9" fmla="*/ 135 h 157"/>
                <a:gd name="T10" fmla="*/ 146 w 175"/>
                <a:gd name="T11" fmla="*/ 0 h 157"/>
                <a:gd name="T12" fmla="*/ 148 w 175"/>
                <a:gd name="T13" fmla="*/ 0 h 157"/>
                <a:gd name="T14" fmla="*/ 115 w 175"/>
                <a:gd name="T15" fmla="*/ 137 h 157"/>
                <a:gd name="T16" fmla="*/ 97 w 175"/>
                <a:gd name="T17" fmla="*/ 14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57">
                  <a:moveTo>
                    <a:pt x="97" y="140"/>
                  </a:moveTo>
                  <a:cubicBezTo>
                    <a:pt x="36" y="140"/>
                    <a:pt x="2" y="39"/>
                    <a:pt x="0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9"/>
                    <a:pt x="44" y="157"/>
                    <a:pt x="115" y="135"/>
                  </a:cubicBezTo>
                  <a:cubicBezTo>
                    <a:pt x="115" y="135"/>
                    <a:pt x="172" y="116"/>
                    <a:pt x="146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75" y="118"/>
                    <a:pt x="116" y="137"/>
                    <a:pt x="115" y="137"/>
                  </a:cubicBezTo>
                  <a:cubicBezTo>
                    <a:pt x="109" y="139"/>
                    <a:pt x="103" y="140"/>
                    <a:pt x="97" y="140"/>
                  </a:cubicBezTo>
                  <a:close/>
                </a:path>
              </a:pathLst>
            </a:custGeom>
            <a:solidFill>
              <a:srgbClr val="7C8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iŝlïḋè"/>
            <p:cNvSpPr/>
            <p:nvPr/>
          </p:nvSpPr>
          <p:spPr bwMode="auto">
            <a:xfrm>
              <a:off x="3644900" y="2117725"/>
              <a:ext cx="82550" cy="76200"/>
            </a:xfrm>
            <a:custGeom>
              <a:avLst/>
              <a:gdLst>
                <a:gd name="T0" fmla="*/ 37 w 37"/>
                <a:gd name="T1" fmla="*/ 26 h 34"/>
                <a:gd name="T2" fmla="*/ 8 w 37"/>
                <a:gd name="T3" fmla="*/ 34 h 34"/>
                <a:gd name="T4" fmla="*/ 0 w 37"/>
                <a:gd name="T5" fmla="*/ 7 h 34"/>
                <a:gd name="T6" fmla="*/ 30 w 37"/>
                <a:gd name="T7" fmla="*/ 0 h 34"/>
                <a:gd name="T8" fmla="*/ 37 w 37"/>
                <a:gd name="T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4">
                  <a:moveTo>
                    <a:pt x="37" y="26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3" y="19"/>
                    <a:pt x="0" y="8"/>
                    <a:pt x="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6"/>
                    <a:pt x="34" y="16"/>
                    <a:pt x="37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$ḷiďe"/>
            <p:cNvSpPr/>
            <p:nvPr/>
          </p:nvSpPr>
          <p:spPr bwMode="auto">
            <a:xfrm>
              <a:off x="3957638" y="2036763"/>
              <a:ext cx="82550" cy="76200"/>
            </a:xfrm>
            <a:custGeom>
              <a:avLst/>
              <a:gdLst>
                <a:gd name="T0" fmla="*/ 37 w 37"/>
                <a:gd name="T1" fmla="*/ 28 h 35"/>
                <a:gd name="T2" fmla="*/ 7 w 37"/>
                <a:gd name="T3" fmla="*/ 35 h 35"/>
                <a:gd name="T4" fmla="*/ 0 w 37"/>
                <a:gd name="T5" fmla="*/ 9 h 35"/>
                <a:gd name="T6" fmla="*/ 29 w 37"/>
                <a:gd name="T7" fmla="*/ 0 h 35"/>
                <a:gd name="T8" fmla="*/ 37 w 37"/>
                <a:gd name="T9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37" y="28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5" y="25"/>
                    <a:pt x="2" y="15"/>
                    <a:pt x="0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3" y="12"/>
                    <a:pt x="37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íṧ1îdè"/>
            <p:cNvSpPr/>
            <p:nvPr/>
          </p:nvSpPr>
          <p:spPr bwMode="auto">
            <a:xfrm>
              <a:off x="3662363" y="2176463"/>
              <a:ext cx="68263" cy="25400"/>
            </a:xfrm>
            <a:custGeom>
              <a:avLst/>
              <a:gdLst>
                <a:gd name="T0" fmla="*/ 31 w 31"/>
                <a:gd name="T1" fmla="*/ 4 h 12"/>
                <a:gd name="T2" fmla="*/ 1 w 31"/>
                <a:gd name="T3" fmla="*/ 12 h 12"/>
                <a:gd name="T4" fmla="*/ 0 w 31"/>
                <a:gd name="T5" fmla="*/ 8 h 12"/>
                <a:gd name="T6" fmla="*/ 29 w 31"/>
                <a:gd name="T7" fmla="*/ 0 h 12"/>
                <a:gd name="T8" fmla="*/ 31 w 31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31" y="4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2"/>
                    <a:pt x="30" y="3"/>
                    <a:pt x="31" y="4"/>
                  </a:cubicBez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íṣḻíḓè"/>
            <p:cNvSpPr/>
            <p:nvPr/>
          </p:nvSpPr>
          <p:spPr bwMode="auto">
            <a:xfrm>
              <a:off x="3973513" y="2098675"/>
              <a:ext cx="66675" cy="23813"/>
            </a:xfrm>
            <a:custGeom>
              <a:avLst/>
              <a:gdLst>
                <a:gd name="T0" fmla="*/ 30 w 30"/>
                <a:gd name="T1" fmla="*/ 0 h 11"/>
                <a:gd name="T2" fmla="*/ 30 w 30"/>
                <a:gd name="T3" fmla="*/ 4 h 11"/>
                <a:gd name="T4" fmla="*/ 1 w 30"/>
                <a:gd name="T5" fmla="*/ 11 h 11"/>
                <a:gd name="T6" fmla="*/ 0 w 30"/>
                <a:gd name="T7" fmla="*/ 7 h 11"/>
                <a:gd name="T8" fmla="*/ 30 w 3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1">
                  <a:moveTo>
                    <a:pt x="30" y="0"/>
                  </a:moveTo>
                  <a:cubicBezTo>
                    <a:pt x="30" y="1"/>
                    <a:pt x="30" y="2"/>
                    <a:pt x="30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íSḻîďè"/>
            <p:cNvSpPr/>
            <p:nvPr/>
          </p:nvSpPr>
          <p:spPr bwMode="auto">
            <a:xfrm>
              <a:off x="5800725" y="1839913"/>
              <a:ext cx="258763" cy="347663"/>
            </a:xfrm>
            <a:custGeom>
              <a:avLst/>
              <a:gdLst>
                <a:gd name="T0" fmla="*/ 60 w 116"/>
                <a:gd name="T1" fmla="*/ 0 h 156"/>
                <a:gd name="T2" fmla="*/ 5 w 116"/>
                <a:gd name="T3" fmla="*/ 46 h 156"/>
                <a:gd name="T4" fmla="*/ 10 w 116"/>
                <a:gd name="T5" fmla="*/ 94 h 156"/>
                <a:gd name="T6" fmla="*/ 5 w 116"/>
                <a:gd name="T7" fmla="*/ 140 h 156"/>
                <a:gd name="T8" fmla="*/ 62 w 116"/>
                <a:gd name="T9" fmla="*/ 156 h 156"/>
                <a:gd name="T10" fmla="*/ 77 w 116"/>
                <a:gd name="T11" fmla="*/ 113 h 156"/>
                <a:gd name="T12" fmla="*/ 107 w 116"/>
                <a:gd name="T13" fmla="*/ 74 h 156"/>
                <a:gd name="T14" fmla="*/ 72 w 116"/>
                <a:gd name="T15" fmla="*/ 2 h 156"/>
                <a:gd name="T16" fmla="*/ 60 w 116"/>
                <a:gd name="T1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56">
                  <a:moveTo>
                    <a:pt x="60" y="0"/>
                  </a:moveTo>
                  <a:cubicBezTo>
                    <a:pt x="36" y="0"/>
                    <a:pt x="13" y="18"/>
                    <a:pt x="5" y="46"/>
                  </a:cubicBezTo>
                  <a:cubicBezTo>
                    <a:pt x="0" y="63"/>
                    <a:pt x="3" y="80"/>
                    <a:pt x="10" y="94"/>
                  </a:cubicBezTo>
                  <a:cubicBezTo>
                    <a:pt x="19" y="128"/>
                    <a:pt x="5" y="140"/>
                    <a:pt x="5" y="140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58" y="134"/>
                    <a:pt x="77" y="113"/>
                  </a:cubicBezTo>
                  <a:cubicBezTo>
                    <a:pt x="91" y="105"/>
                    <a:pt x="102" y="91"/>
                    <a:pt x="107" y="74"/>
                  </a:cubicBezTo>
                  <a:cubicBezTo>
                    <a:pt x="116" y="42"/>
                    <a:pt x="100" y="10"/>
                    <a:pt x="72" y="2"/>
                  </a:cubicBezTo>
                  <a:cubicBezTo>
                    <a:pt x="68" y="1"/>
                    <a:pt x="64" y="0"/>
                    <a:pt x="6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ïṧļíďé"/>
            <p:cNvSpPr/>
            <p:nvPr/>
          </p:nvSpPr>
          <p:spPr bwMode="auto">
            <a:xfrm>
              <a:off x="5789613" y="2184400"/>
              <a:ext cx="138113" cy="77788"/>
            </a:xfrm>
            <a:custGeom>
              <a:avLst/>
              <a:gdLst>
                <a:gd name="T0" fmla="*/ 80 w 87"/>
                <a:gd name="T1" fmla="*/ 49 h 49"/>
                <a:gd name="T2" fmla="*/ 0 w 87"/>
                <a:gd name="T3" fmla="*/ 27 h 49"/>
                <a:gd name="T4" fmla="*/ 7 w 87"/>
                <a:gd name="T5" fmla="*/ 0 h 49"/>
                <a:gd name="T6" fmla="*/ 87 w 87"/>
                <a:gd name="T7" fmla="*/ 23 h 49"/>
                <a:gd name="T8" fmla="*/ 80 w 87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9">
                  <a:moveTo>
                    <a:pt x="80" y="49"/>
                  </a:moveTo>
                  <a:lnTo>
                    <a:pt x="0" y="27"/>
                  </a:lnTo>
                  <a:lnTo>
                    <a:pt x="7" y="0"/>
                  </a:lnTo>
                  <a:lnTo>
                    <a:pt x="87" y="23"/>
                  </a:lnTo>
                  <a:lnTo>
                    <a:pt x="80" y="49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iṣḻiḍé"/>
            <p:cNvSpPr/>
            <p:nvPr/>
          </p:nvSpPr>
          <p:spPr bwMode="auto">
            <a:xfrm>
              <a:off x="5799138" y="2151063"/>
              <a:ext cx="139700" cy="76200"/>
            </a:xfrm>
            <a:custGeom>
              <a:avLst/>
              <a:gdLst>
                <a:gd name="T0" fmla="*/ 81 w 88"/>
                <a:gd name="T1" fmla="*/ 48 h 48"/>
                <a:gd name="T2" fmla="*/ 0 w 88"/>
                <a:gd name="T3" fmla="*/ 27 h 48"/>
                <a:gd name="T4" fmla="*/ 8 w 88"/>
                <a:gd name="T5" fmla="*/ 0 h 48"/>
                <a:gd name="T6" fmla="*/ 88 w 88"/>
                <a:gd name="T7" fmla="*/ 23 h 48"/>
                <a:gd name="T8" fmla="*/ 81 w 8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8">
                  <a:moveTo>
                    <a:pt x="81" y="48"/>
                  </a:moveTo>
                  <a:lnTo>
                    <a:pt x="0" y="27"/>
                  </a:lnTo>
                  <a:lnTo>
                    <a:pt x="8" y="0"/>
                  </a:lnTo>
                  <a:lnTo>
                    <a:pt x="88" y="23"/>
                  </a:lnTo>
                  <a:lnTo>
                    <a:pt x="81" y="48"/>
                  </a:ln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í$lîďê"/>
            <p:cNvSpPr/>
            <p:nvPr/>
          </p:nvSpPr>
          <p:spPr bwMode="auto">
            <a:xfrm>
              <a:off x="5834063" y="1881188"/>
              <a:ext cx="53975" cy="79375"/>
            </a:xfrm>
            <a:custGeom>
              <a:avLst/>
              <a:gdLst>
                <a:gd name="T0" fmla="*/ 1 w 24"/>
                <a:gd name="T1" fmla="*/ 25 h 36"/>
                <a:gd name="T2" fmla="*/ 14 w 24"/>
                <a:gd name="T3" fmla="*/ 3 h 36"/>
                <a:gd name="T4" fmla="*/ 20 w 24"/>
                <a:gd name="T5" fmla="*/ 1 h 36"/>
                <a:gd name="T6" fmla="*/ 20 w 24"/>
                <a:gd name="T7" fmla="*/ 14 h 36"/>
                <a:gd name="T8" fmla="*/ 11 w 24"/>
                <a:gd name="T9" fmla="*/ 30 h 36"/>
                <a:gd name="T10" fmla="*/ 4 w 24"/>
                <a:gd name="T11" fmla="*/ 35 h 36"/>
                <a:gd name="T12" fmla="*/ 3 w 24"/>
                <a:gd name="T13" fmla="*/ 34 h 36"/>
                <a:gd name="T14" fmla="*/ 1 w 24"/>
                <a:gd name="T15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6">
                  <a:moveTo>
                    <a:pt x="1" y="25"/>
                  </a:moveTo>
                  <a:cubicBezTo>
                    <a:pt x="4" y="18"/>
                    <a:pt x="8" y="9"/>
                    <a:pt x="14" y="3"/>
                  </a:cubicBezTo>
                  <a:cubicBezTo>
                    <a:pt x="15" y="1"/>
                    <a:pt x="18" y="0"/>
                    <a:pt x="20" y="1"/>
                  </a:cubicBezTo>
                  <a:cubicBezTo>
                    <a:pt x="24" y="3"/>
                    <a:pt x="23" y="10"/>
                    <a:pt x="20" y="14"/>
                  </a:cubicBezTo>
                  <a:cubicBezTo>
                    <a:pt x="17" y="18"/>
                    <a:pt x="14" y="23"/>
                    <a:pt x="11" y="30"/>
                  </a:cubicBezTo>
                  <a:cubicBezTo>
                    <a:pt x="10" y="34"/>
                    <a:pt x="6" y="36"/>
                    <a:pt x="4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" y="33"/>
                    <a:pt x="0" y="29"/>
                    <a:pt x="1" y="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iS1îḑe"/>
            <p:cNvSpPr/>
            <p:nvPr/>
          </p:nvSpPr>
          <p:spPr bwMode="auto">
            <a:xfrm>
              <a:off x="5830888" y="1700213"/>
              <a:ext cx="41275" cy="95250"/>
            </a:xfrm>
            <a:custGeom>
              <a:avLst/>
              <a:gdLst>
                <a:gd name="T0" fmla="*/ 17 w 19"/>
                <a:gd name="T1" fmla="*/ 43 h 43"/>
                <a:gd name="T2" fmla="*/ 15 w 19"/>
                <a:gd name="T3" fmla="*/ 42 h 43"/>
                <a:gd name="T4" fmla="*/ 0 w 19"/>
                <a:gd name="T5" fmla="*/ 3 h 43"/>
                <a:gd name="T6" fmla="*/ 1 w 19"/>
                <a:gd name="T7" fmla="*/ 1 h 43"/>
                <a:gd name="T8" fmla="*/ 4 w 19"/>
                <a:gd name="T9" fmla="*/ 2 h 43"/>
                <a:gd name="T10" fmla="*/ 19 w 19"/>
                <a:gd name="T11" fmla="*/ 40 h 43"/>
                <a:gd name="T12" fmla="*/ 18 w 19"/>
                <a:gd name="T13" fmla="*/ 43 h 43"/>
                <a:gd name="T14" fmla="*/ 17 w 19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43">
                  <a:moveTo>
                    <a:pt x="17" y="43"/>
                  </a:moveTo>
                  <a:cubicBezTo>
                    <a:pt x="16" y="43"/>
                    <a:pt x="16" y="43"/>
                    <a:pt x="15" y="4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2"/>
                    <a:pt x="19" y="43"/>
                    <a:pt x="18" y="43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îŝḻïḍe"/>
            <p:cNvSpPr/>
            <p:nvPr/>
          </p:nvSpPr>
          <p:spPr bwMode="auto">
            <a:xfrm>
              <a:off x="5730875" y="1758950"/>
              <a:ext cx="79375" cy="69850"/>
            </a:xfrm>
            <a:custGeom>
              <a:avLst/>
              <a:gdLst>
                <a:gd name="T0" fmla="*/ 34 w 36"/>
                <a:gd name="T1" fmla="*/ 32 h 32"/>
                <a:gd name="T2" fmla="*/ 32 w 36"/>
                <a:gd name="T3" fmla="*/ 31 h 32"/>
                <a:gd name="T4" fmla="*/ 1 w 36"/>
                <a:gd name="T5" fmla="*/ 4 h 32"/>
                <a:gd name="T6" fmla="*/ 1 w 36"/>
                <a:gd name="T7" fmla="*/ 1 h 32"/>
                <a:gd name="T8" fmla="*/ 4 w 36"/>
                <a:gd name="T9" fmla="*/ 1 h 32"/>
                <a:gd name="T10" fmla="*/ 35 w 36"/>
                <a:gd name="T11" fmla="*/ 28 h 32"/>
                <a:gd name="T12" fmla="*/ 35 w 36"/>
                <a:gd name="T13" fmla="*/ 31 h 32"/>
                <a:gd name="T14" fmla="*/ 34 w 36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2">
                  <a:moveTo>
                    <a:pt x="34" y="32"/>
                  </a:moveTo>
                  <a:cubicBezTo>
                    <a:pt x="33" y="32"/>
                    <a:pt x="33" y="32"/>
                    <a:pt x="32" y="3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9"/>
                    <a:pt x="36" y="30"/>
                    <a:pt x="35" y="31"/>
                  </a:cubicBezTo>
                  <a:cubicBezTo>
                    <a:pt x="35" y="31"/>
                    <a:pt x="34" y="32"/>
                    <a:pt x="34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íslíḋe"/>
            <p:cNvSpPr/>
            <p:nvPr/>
          </p:nvSpPr>
          <p:spPr bwMode="auto">
            <a:xfrm>
              <a:off x="5949950" y="1681163"/>
              <a:ext cx="20638" cy="100013"/>
            </a:xfrm>
            <a:custGeom>
              <a:avLst/>
              <a:gdLst>
                <a:gd name="T0" fmla="*/ 2 w 9"/>
                <a:gd name="T1" fmla="*/ 45 h 45"/>
                <a:gd name="T2" fmla="*/ 2 w 9"/>
                <a:gd name="T3" fmla="*/ 45 h 45"/>
                <a:gd name="T4" fmla="*/ 0 w 9"/>
                <a:gd name="T5" fmla="*/ 43 h 45"/>
                <a:gd name="T6" fmla="*/ 5 w 9"/>
                <a:gd name="T7" fmla="*/ 2 h 45"/>
                <a:gd name="T8" fmla="*/ 7 w 9"/>
                <a:gd name="T9" fmla="*/ 0 h 45"/>
                <a:gd name="T10" fmla="*/ 9 w 9"/>
                <a:gd name="T11" fmla="*/ 2 h 45"/>
                <a:gd name="T12" fmla="*/ 4 w 9"/>
                <a:gd name="T13" fmla="*/ 44 h 45"/>
                <a:gd name="T14" fmla="*/ 2 w 9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5">
                  <a:moveTo>
                    <a:pt x="2" y="45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1" y="45"/>
                    <a:pt x="0" y="44"/>
                    <a:pt x="0" y="4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3" y="45"/>
                    <a:pt x="2" y="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íşḻîḑè"/>
            <p:cNvSpPr/>
            <p:nvPr/>
          </p:nvSpPr>
          <p:spPr bwMode="auto">
            <a:xfrm>
              <a:off x="6021388" y="1714500"/>
              <a:ext cx="53975" cy="90488"/>
            </a:xfrm>
            <a:custGeom>
              <a:avLst/>
              <a:gdLst>
                <a:gd name="T0" fmla="*/ 2 w 24"/>
                <a:gd name="T1" fmla="*/ 41 h 41"/>
                <a:gd name="T2" fmla="*/ 1 w 24"/>
                <a:gd name="T3" fmla="*/ 41 h 41"/>
                <a:gd name="T4" fmla="*/ 0 w 24"/>
                <a:gd name="T5" fmla="*/ 38 h 41"/>
                <a:gd name="T6" fmla="*/ 20 w 24"/>
                <a:gd name="T7" fmla="*/ 2 h 41"/>
                <a:gd name="T8" fmla="*/ 23 w 24"/>
                <a:gd name="T9" fmla="*/ 1 h 41"/>
                <a:gd name="T10" fmla="*/ 23 w 24"/>
                <a:gd name="T11" fmla="*/ 3 h 41"/>
                <a:gd name="T12" fmla="*/ 4 w 24"/>
                <a:gd name="T13" fmla="*/ 40 h 41"/>
                <a:gd name="T14" fmla="*/ 2 w 24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1">
                  <a:moveTo>
                    <a:pt x="2" y="41"/>
                  </a:move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39"/>
                    <a:pt x="0" y="3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2" y="0"/>
                    <a:pt x="23" y="1"/>
                  </a:cubicBezTo>
                  <a:cubicBezTo>
                    <a:pt x="23" y="1"/>
                    <a:pt x="24" y="2"/>
                    <a:pt x="23" y="3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1"/>
                    <a:pt x="3" y="41"/>
                    <a:pt x="2" y="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íślíďé"/>
            <p:cNvSpPr/>
            <p:nvPr/>
          </p:nvSpPr>
          <p:spPr bwMode="auto">
            <a:xfrm>
              <a:off x="6078538" y="1787525"/>
              <a:ext cx="85725" cy="63500"/>
            </a:xfrm>
            <a:custGeom>
              <a:avLst/>
              <a:gdLst>
                <a:gd name="T0" fmla="*/ 2 w 38"/>
                <a:gd name="T1" fmla="*/ 29 h 29"/>
                <a:gd name="T2" fmla="*/ 1 w 38"/>
                <a:gd name="T3" fmla="*/ 29 h 29"/>
                <a:gd name="T4" fmla="*/ 1 w 38"/>
                <a:gd name="T5" fmla="*/ 26 h 29"/>
                <a:gd name="T6" fmla="*/ 34 w 38"/>
                <a:gd name="T7" fmla="*/ 1 h 29"/>
                <a:gd name="T8" fmla="*/ 37 w 38"/>
                <a:gd name="T9" fmla="*/ 1 h 29"/>
                <a:gd name="T10" fmla="*/ 37 w 38"/>
                <a:gd name="T11" fmla="*/ 4 h 29"/>
                <a:gd name="T12" fmla="*/ 4 w 38"/>
                <a:gd name="T13" fmla="*/ 29 h 29"/>
                <a:gd name="T14" fmla="*/ 2 w 38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9">
                  <a:moveTo>
                    <a:pt x="2" y="29"/>
                  </a:moveTo>
                  <a:cubicBezTo>
                    <a:pt x="2" y="29"/>
                    <a:pt x="1" y="29"/>
                    <a:pt x="1" y="29"/>
                  </a:cubicBezTo>
                  <a:cubicBezTo>
                    <a:pt x="0" y="28"/>
                    <a:pt x="0" y="26"/>
                    <a:pt x="1" y="2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6" y="0"/>
                    <a:pt x="37" y="1"/>
                  </a:cubicBezTo>
                  <a:cubicBezTo>
                    <a:pt x="38" y="2"/>
                    <a:pt x="38" y="3"/>
                    <a:pt x="37" y="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9"/>
                    <a:pt x="3" y="29"/>
                    <a:pt x="2" y="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išlïḓê"/>
            <p:cNvSpPr/>
            <p:nvPr/>
          </p:nvSpPr>
          <p:spPr bwMode="auto">
            <a:xfrm>
              <a:off x="6108700" y="1884363"/>
              <a:ext cx="96838" cy="38100"/>
            </a:xfrm>
            <a:custGeom>
              <a:avLst/>
              <a:gdLst>
                <a:gd name="T0" fmla="*/ 3 w 44"/>
                <a:gd name="T1" fmla="*/ 17 h 17"/>
                <a:gd name="T2" fmla="*/ 1 w 44"/>
                <a:gd name="T3" fmla="*/ 16 h 17"/>
                <a:gd name="T4" fmla="*/ 2 w 44"/>
                <a:gd name="T5" fmla="*/ 14 h 17"/>
                <a:gd name="T6" fmla="*/ 42 w 44"/>
                <a:gd name="T7" fmla="*/ 1 h 17"/>
                <a:gd name="T8" fmla="*/ 44 w 44"/>
                <a:gd name="T9" fmla="*/ 2 h 17"/>
                <a:gd name="T10" fmla="*/ 43 w 44"/>
                <a:gd name="T11" fmla="*/ 4 h 17"/>
                <a:gd name="T12" fmla="*/ 3 w 44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7">
                  <a:moveTo>
                    <a:pt x="3" y="17"/>
                  </a:moveTo>
                  <a:cubicBezTo>
                    <a:pt x="2" y="17"/>
                    <a:pt x="1" y="17"/>
                    <a:pt x="1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3"/>
                    <a:pt x="44" y="4"/>
                    <a:pt x="43" y="4"/>
                  </a:cubicBezTo>
                  <a:cubicBezTo>
                    <a:pt x="3" y="17"/>
                    <a:pt x="3" y="17"/>
                    <a:pt x="3" y="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íṡlíďè"/>
            <p:cNvSpPr/>
            <p:nvPr/>
          </p:nvSpPr>
          <p:spPr bwMode="auto">
            <a:xfrm>
              <a:off x="5811838" y="2020888"/>
              <a:ext cx="25400" cy="95250"/>
            </a:xfrm>
            <a:custGeom>
              <a:avLst/>
              <a:gdLst>
                <a:gd name="T0" fmla="*/ 8 w 11"/>
                <a:gd name="T1" fmla="*/ 43 h 43"/>
                <a:gd name="T2" fmla="*/ 8 w 11"/>
                <a:gd name="T3" fmla="*/ 43 h 43"/>
                <a:gd name="T4" fmla="*/ 7 w 11"/>
                <a:gd name="T5" fmla="*/ 42 h 43"/>
                <a:gd name="T6" fmla="*/ 6 w 11"/>
                <a:gd name="T7" fmla="*/ 19 h 43"/>
                <a:gd name="T8" fmla="*/ 0 w 11"/>
                <a:gd name="T9" fmla="*/ 1 h 43"/>
                <a:gd name="T10" fmla="*/ 1 w 11"/>
                <a:gd name="T11" fmla="*/ 0 h 43"/>
                <a:gd name="T12" fmla="*/ 2 w 11"/>
                <a:gd name="T13" fmla="*/ 0 h 43"/>
                <a:gd name="T14" fmla="*/ 8 w 11"/>
                <a:gd name="T15" fmla="*/ 19 h 43"/>
                <a:gd name="T16" fmla="*/ 9 w 11"/>
                <a:gd name="T17" fmla="*/ 43 h 43"/>
                <a:gd name="T18" fmla="*/ 8 w 11"/>
                <a:gd name="T1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43"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7" y="43"/>
                    <a:pt x="7" y="42"/>
                  </a:cubicBezTo>
                  <a:cubicBezTo>
                    <a:pt x="9" y="36"/>
                    <a:pt x="7" y="25"/>
                    <a:pt x="6" y="19"/>
                  </a:cubicBezTo>
                  <a:cubicBezTo>
                    <a:pt x="5" y="14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7" y="14"/>
                    <a:pt x="8" y="19"/>
                  </a:cubicBezTo>
                  <a:cubicBezTo>
                    <a:pt x="9" y="25"/>
                    <a:pt x="11" y="36"/>
                    <a:pt x="9" y="43"/>
                  </a:cubicBezTo>
                  <a:cubicBezTo>
                    <a:pt x="9" y="43"/>
                    <a:pt x="8" y="43"/>
                    <a:pt x="8" y="4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îślïḑè"/>
            <p:cNvSpPr/>
            <p:nvPr/>
          </p:nvSpPr>
          <p:spPr bwMode="auto">
            <a:xfrm>
              <a:off x="5800725" y="2187575"/>
              <a:ext cx="127000" cy="41275"/>
            </a:xfrm>
            <a:custGeom>
              <a:avLst/>
              <a:gdLst>
                <a:gd name="T0" fmla="*/ 79 w 80"/>
                <a:gd name="T1" fmla="*/ 26 h 26"/>
                <a:gd name="T2" fmla="*/ 0 w 80"/>
                <a:gd name="T3" fmla="*/ 2 h 26"/>
                <a:gd name="T4" fmla="*/ 0 w 80"/>
                <a:gd name="T5" fmla="*/ 0 h 26"/>
                <a:gd name="T6" fmla="*/ 80 w 80"/>
                <a:gd name="T7" fmla="*/ 25 h 26"/>
                <a:gd name="T8" fmla="*/ 79 w 8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26">
                  <a:moveTo>
                    <a:pt x="79" y="26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80" y="25"/>
                  </a:lnTo>
                  <a:lnTo>
                    <a:pt x="79" y="26"/>
                  </a:lnTo>
                  <a:close/>
                </a:path>
              </a:pathLst>
            </a:custGeom>
            <a:solidFill>
              <a:srgbClr val="7C8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6" name="ísḻidê"/>
            <p:cNvSpPr/>
            <p:nvPr/>
          </p:nvSpPr>
          <p:spPr bwMode="auto">
            <a:xfrm>
              <a:off x="4660900" y="3278188"/>
              <a:ext cx="327025" cy="179388"/>
            </a:xfrm>
            <a:custGeom>
              <a:avLst/>
              <a:gdLst>
                <a:gd name="T0" fmla="*/ 94 w 147"/>
                <a:gd name="T1" fmla="*/ 81 h 81"/>
                <a:gd name="T2" fmla="*/ 91 w 147"/>
                <a:gd name="T3" fmla="*/ 81 h 81"/>
                <a:gd name="T4" fmla="*/ 91 w 147"/>
                <a:gd name="T5" fmla="*/ 77 h 81"/>
                <a:gd name="T6" fmla="*/ 111 w 147"/>
                <a:gd name="T7" fmla="*/ 76 h 81"/>
                <a:gd name="T8" fmla="*/ 111 w 147"/>
                <a:gd name="T9" fmla="*/ 80 h 81"/>
                <a:gd name="T10" fmla="*/ 94 w 147"/>
                <a:gd name="T11" fmla="*/ 81 h 81"/>
                <a:gd name="T12" fmla="*/ 71 w 147"/>
                <a:gd name="T13" fmla="*/ 79 h 81"/>
                <a:gd name="T14" fmla="*/ 68 w 147"/>
                <a:gd name="T15" fmla="*/ 78 h 81"/>
                <a:gd name="T16" fmla="*/ 51 w 147"/>
                <a:gd name="T17" fmla="*/ 77 h 81"/>
                <a:gd name="T18" fmla="*/ 52 w 147"/>
                <a:gd name="T19" fmla="*/ 73 h 81"/>
                <a:gd name="T20" fmla="*/ 68 w 147"/>
                <a:gd name="T21" fmla="*/ 74 h 81"/>
                <a:gd name="T22" fmla="*/ 72 w 147"/>
                <a:gd name="T23" fmla="*/ 75 h 81"/>
                <a:gd name="T24" fmla="*/ 71 w 147"/>
                <a:gd name="T25" fmla="*/ 79 h 81"/>
                <a:gd name="T26" fmla="*/ 31 w 147"/>
                <a:gd name="T27" fmla="*/ 74 h 81"/>
                <a:gd name="T28" fmla="*/ 11 w 147"/>
                <a:gd name="T29" fmla="*/ 72 h 81"/>
                <a:gd name="T30" fmla="*/ 12 w 147"/>
                <a:gd name="T31" fmla="*/ 68 h 81"/>
                <a:gd name="T32" fmla="*/ 32 w 147"/>
                <a:gd name="T33" fmla="*/ 70 h 81"/>
                <a:gd name="T34" fmla="*/ 31 w 147"/>
                <a:gd name="T35" fmla="*/ 74 h 81"/>
                <a:gd name="T36" fmla="*/ 131 w 147"/>
                <a:gd name="T37" fmla="*/ 74 h 81"/>
                <a:gd name="T38" fmla="*/ 130 w 147"/>
                <a:gd name="T39" fmla="*/ 71 h 81"/>
                <a:gd name="T40" fmla="*/ 143 w 147"/>
                <a:gd name="T41" fmla="*/ 59 h 81"/>
                <a:gd name="T42" fmla="*/ 147 w 147"/>
                <a:gd name="T43" fmla="*/ 60 h 81"/>
                <a:gd name="T44" fmla="*/ 131 w 147"/>
                <a:gd name="T45" fmla="*/ 74 h 81"/>
                <a:gd name="T46" fmla="*/ 7 w 147"/>
                <a:gd name="T47" fmla="*/ 63 h 81"/>
                <a:gd name="T48" fmla="*/ 5 w 147"/>
                <a:gd name="T49" fmla="*/ 60 h 81"/>
                <a:gd name="T50" fmla="*/ 11 w 147"/>
                <a:gd name="T51" fmla="*/ 51 h 81"/>
                <a:gd name="T52" fmla="*/ 8 w 147"/>
                <a:gd name="T53" fmla="*/ 46 h 81"/>
                <a:gd name="T54" fmla="*/ 11 w 147"/>
                <a:gd name="T55" fmla="*/ 44 h 81"/>
                <a:gd name="T56" fmla="*/ 15 w 147"/>
                <a:gd name="T57" fmla="*/ 49 h 81"/>
                <a:gd name="T58" fmla="*/ 16 w 147"/>
                <a:gd name="T59" fmla="*/ 51 h 81"/>
                <a:gd name="T60" fmla="*/ 7 w 147"/>
                <a:gd name="T61" fmla="*/ 63 h 81"/>
                <a:gd name="T62" fmla="*/ 141 w 147"/>
                <a:gd name="T63" fmla="*/ 41 h 81"/>
                <a:gd name="T64" fmla="*/ 127 w 147"/>
                <a:gd name="T65" fmla="*/ 28 h 81"/>
                <a:gd name="T66" fmla="*/ 129 w 147"/>
                <a:gd name="T67" fmla="*/ 25 h 81"/>
                <a:gd name="T68" fmla="*/ 144 w 147"/>
                <a:gd name="T69" fmla="*/ 39 h 81"/>
                <a:gd name="T70" fmla="*/ 141 w 147"/>
                <a:gd name="T71" fmla="*/ 41 h 81"/>
                <a:gd name="T72" fmla="*/ 0 w 147"/>
                <a:gd name="T73" fmla="*/ 27 h 81"/>
                <a:gd name="T74" fmla="*/ 0 w 147"/>
                <a:gd name="T75" fmla="*/ 24 h 81"/>
                <a:gd name="T76" fmla="*/ 0 w 147"/>
                <a:gd name="T77" fmla="*/ 18 h 81"/>
                <a:gd name="T78" fmla="*/ 7 w 147"/>
                <a:gd name="T79" fmla="*/ 8 h 81"/>
                <a:gd name="T80" fmla="*/ 9 w 147"/>
                <a:gd name="T81" fmla="*/ 11 h 81"/>
                <a:gd name="T82" fmla="*/ 4 w 147"/>
                <a:gd name="T83" fmla="*/ 19 h 81"/>
                <a:gd name="T84" fmla="*/ 4 w 147"/>
                <a:gd name="T85" fmla="*/ 24 h 81"/>
                <a:gd name="T86" fmla="*/ 4 w 147"/>
                <a:gd name="T87" fmla="*/ 27 h 81"/>
                <a:gd name="T88" fmla="*/ 0 w 147"/>
                <a:gd name="T89" fmla="*/ 27 h 81"/>
                <a:gd name="T90" fmla="*/ 97 w 147"/>
                <a:gd name="T91" fmla="*/ 15 h 81"/>
                <a:gd name="T92" fmla="*/ 78 w 147"/>
                <a:gd name="T93" fmla="*/ 8 h 81"/>
                <a:gd name="T94" fmla="*/ 80 w 147"/>
                <a:gd name="T95" fmla="*/ 5 h 81"/>
                <a:gd name="T96" fmla="*/ 99 w 147"/>
                <a:gd name="T97" fmla="*/ 11 h 81"/>
                <a:gd name="T98" fmla="*/ 97 w 147"/>
                <a:gd name="T99" fmla="*/ 15 h 81"/>
                <a:gd name="T100" fmla="*/ 47 w 147"/>
                <a:gd name="T101" fmla="*/ 5 h 81"/>
                <a:gd name="T102" fmla="*/ 35 w 147"/>
                <a:gd name="T103" fmla="*/ 4 h 81"/>
                <a:gd name="T104" fmla="*/ 35 w 147"/>
                <a:gd name="T105" fmla="*/ 4 h 81"/>
                <a:gd name="T106" fmla="*/ 27 w 147"/>
                <a:gd name="T107" fmla="*/ 5 h 81"/>
                <a:gd name="T108" fmla="*/ 27 w 147"/>
                <a:gd name="T109" fmla="*/ 1 h 81"/>
                <a:gd name="T110" fmla="*/ 35 w 147"/>
                <a:gd name="T111" fmla="*/ 0 h 81"/>
                <a:gd name="T112" fmla="*/ 47 w 147"/>
                <a:gd name="T113" fmla="*/ 1 h 81"/>
                <a:gd name="T114" fmla="*/ 47 w 147"/>
                <a:gd name="T115" fmla="*/ 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7" h="81">
                  <a:moveTo>
                    <a:pt x="94" y="81"/>
                  </a:moveTo>
                  <a:cubicBezTo>
                    <a:pt x="93" y="81"/>
                    <a:pt x="92" y="81"/>
                    <a:pt x="91" y="81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8" y="77"/>
                    <a:pt x="105" y="76"/>
                    <a:pt x="111" y="76"/>
                  </a:cubicBezTo>
                  <a:cubicBezTo>
                    <a:pt x="111" y="80"/>
                    <a:pt x="111" y="80"/>
                    <a:pt x="111" y="80"/>
                  </a:cubicBezTo>
                  <a:cubicBezTo>
                    <a:pt x="106" y="80"/>
                    <a:pt x="100" y="81"/>
                    <a:pt x="94" y="81"/>
                  </a:cubicBezTo>
                  <a:close/>
                  <a:moveTo>
                    <a:pt x="71" y="79"/>
                  </a:moveTo>
                  <a:cubicBezTo>
                    <a:pt x="70" y="79"/>
                    <a:pt x="69" y="79"/>
                    <a:pt x="68" y="78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9" y="75"/>
                    <a:pt x="70" y="75"/>
                    <a:pt x="72" y="75"/>
                  </a:cubicBezTo>
                  <a:lnTo>
                    <a:pt x="71" y="79"/>
                  </a:lnTo>
                  <a:close/>
                  <a:moveTo>
                    <a:pt x="31" y="74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32" y="70"/>
                    <a:pt x="32" y="70"/>
                    <a:pt x="32" y="70"/>
                  </a:cubicBezTo>
                  <a:lnTo>
                    <a:pt x="31" y="74"/>
                  </a:lnTo>
                  <a:close/>
                  <a:moveTo>
                    <a:pt x="131" y="74"/>
                  </a:moveTo>
                  <a:cubicBezTo>
                    <a:pt x="130" y="71"/>
                    <a:pt x="130" y="71"/>
                    <a:pt x="130" y="71"/>
                  </a:cubicBezTo>
                  <a:cubicBezTo>
                    <a:pt x="136" y="67"/>
                    <a:pt x="141" y="63"/>
                    <a:pt x="143" y="59"/>
                  </a:cubicBezTo>
                  <a:cubicBezTo>
                    <a:pt x="147" y="60"/>
                    <a:pt x="147" y="60"/>
                    <a:pt x="147" y="60"/>
                  </a:cubicBezTo>
                  <a:cubicBezTo>
                    <a:pt x="144" y="66"/>
                    <a:pt x="139" y="71"/>
                    <a:pt x="131" y="74"/>
                  </a:cubicBezTo>
                  <a:close/>
                  <a:moveTo>
                    <a:pt x="7" y="63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8" y="57"/>
                    <a:pt x="10" y="54"/>
                    <a:pt x="11" y="51"/>
                  </a:cubicBezTo>
                  <a:cubicBezTo>
                    <a:pt x="10" y="49"/>
                    <a:pt x="9" y="48"/>
                    <a:pt x="8" y="4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6"/>
                    <a:pt x="14" y="47"/>
                    <a:pt x="15" y="49"/>
                  </a:cubicBezTo>
                  <a:cubicBezTo>
                    <a:pt x="16" y="49"/>
                    <a:pt x="16" y="50"/>
                    <a:pt x="16" y="51"/>
                  </a:cubicBezTo>
                  <a:cubicBezTo>
                    <a:pt x="14" y="55"/>
                    <a:pt x="11" y="59"/>
                    <a:pt x="7" y="63"/>
                  </a:cubicBezTo>
                  <a:close/>
                  <a:moveTo>
                    <a:pt x="141" y="41"/>
                  </a:moveTo>
                  <a:cubicBezTo>
                    <a:pt x="138" y="37"/>
                    <a:pt x="134" y="32"/>
                    <a:pt x="127" y="28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36" y="29"/>
                    <a:pt x="141" y="34"/>
                    <a:pt x="144" y="39"/>
                  </a:cubicBezTo>
                  <a:lnTo>
                    <a:pt x="141" y="41"/>
                  </a:lnTo>
                  <a:close/>
                  <a:moveTo>
                    <a:pt x="0" y="27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2"/>
                    <a:pt x="0" y="20"/>
                    <a:pt x="0" y="18"/>
                  </a:cubicBezTo>
                  <a:cubicBezTo>
                    <a:pt x="1" y="14"/>
                    <a:pt x="4" y="10"/>
                    <a:pt x="7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7" y="13"/>
                    <a:pt x="5" y="15"/>
                    <a:pt x="4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4" y="25"/>
                    <a:pt x="4" y="26"/>
                    <a:pt x="4" y="27"/>
                  </a:cubicBezTo>
                  <a:lnTo>
                    <a:pt x="0" y="27"/>
                  </a:lnTo>
                  <a:close/>
                  <a:moveTo>
                    <a:pt x="97" y="15"/>
                  </a:moveTo>
                  <a:cubicBezTo>
                    <a:pt x="92" y="12"/>
                    <a:pt x="85" y="10"/>
                    <a:pt x="78" y="8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6" y="7"/>
                    <a:pt x="93" y="9"/>
                    <a:pt x="99" y="11"/>
                  </a:cubicBezTo>
                  <a:lnTo>
                    <a:pt x="97" y="15"/>
                  </a:lnTo>
                  <a:close/>
                  <a:moveTo>
                    <a:pt x="47" y="5"/>
                  </a:moveTo>
                  <a:cubicBezTo>
                    <a:pt x="43" y="5"/>
                    <a:pt x="39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2" y="4"/>
                    <a:pt x="30" y="5"/>
                    <a:pt x="27" y="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9" y="1"/>
                    <a:pt x="32" y="1"/>
                    <a:pt x="35" y="0"/>
                  </a:cubicBezTo>
                  <a:cubicBezTo>
                    <a:pt x="39" y="0"/>
                    <a:pt x="43" y="1"/>
                    <a:pt x="47" y="1"/>
                  </a:cubicBezTo>
                  <a:lnTo>
                    <a:pt x="47" y="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iṩľîdè"/>
            <p:cNvSpPr/>
            <p:nvPr/>
          </p:nvSpPr>
          <p:spPr bwMode="auto">
            <a:xfrm>
              <a:off x="4738688" y="3319463"/>
              <a:ext cx="28575" cy="52388"/>
            </a:xfrm>
            <a:custGeom>
              <a:avLst/>
              <a:gdLst>
                <a:gd name="T0" fmla="*/ 11 w 13"/>
                <a:gd name="T1" fmla="*/ 13 h 23"/>
                <a:gd name="T2" fmla="*/ 4 w 13"/>
                <a:gd name="T3" fmla="*/ 22 h 23"/>
                <a:gd name="T4" fmla="*/ 1 w 13"/>
                <a:gd name="T5" fmla="*/ 10 h 23"/>
                <a:gd name="T6" fmla="*/ 9 w 13"/>
                <a:gd name="T7" fmla="*/ 1 h 23"/>
                <a:gd name="T8" fmla="*/ 11 w 13"/>
                <a:gd name="T9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3">
                  <a:moveTo>
                    <a:pt x="11" y="13"/>
                  </a:moveTo>
                  <a:cubicBezTo>
                    <a:pt x="10" y="18"/>
                    <a:pt x="7" y="23"/>
                    <a:pt x="4" y="22"/>
                  </a:cubicBezTo>
                  <a:cubicBezTo>
                    <a:pt x="1" y="21"/>
                    <a:pt x="0" y="16"/>
                    <a:pt x="1" y="10"/>
                  </a:cubicBezTo>
                  <a:cubicBezTo>
                    <a:pt x="3" y="4"/>
                    <a:pt x="6" y="0"/>
                    <a:pt x="9" y="1"/>
                  </a:cubicBezTo>
                  <a:cubicBezTo>
                    <a:pt x="12" y="2"/>
                    <a:pt x="13" y="7"/>
                    <a:pt x="11" y="1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sḷíḑé"/>
            <p:cNvSpPr/>
            <p:nvPr/>
          </p:nvSpPr>
          <p:spPr bwMode="auto">
            <a:xfrm>
              <a:off x="4810125" y="3341688"/>
              <a:ext cx="28575" cy="49213"/>
            </a:xfrm>
            <a:custGeom>
              <a:avLst/>
              <a:gdLst>
                <a:gd name="T0" fmla="*/ 12 w 13"/>
                <a:gd name="T1" fmla="*/ 13 h 22"/>
                <a:gd name="T2" fmla="*/ 4 w 13"/>
                <a:gd name="T3" fmla="*/ 22 h 22"/>
                <a:gd name="T4" fmla="*/ 2 w 13"/>
                <a:gd name="T5" fmla="*/ 10 h 22"/>
                <a:gd name="T6" fmla="*/ 9 w 13"/>
                <a:gd name="T7" fmla="*/ 1 h 22"/>
                <a:gd name="T8" fmla="*/ 12 w 13"/>
                <a:gd name="T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12" y="13"/>
                  </a:moveTo>
                  <a:cubicBezTo>
                    <a:pt x="11" y="18"/>
                    <a:pt x="7" y="22"/>
                    <a:pt x="4" y="22"/>
                  </a:cubicBezTo>
                  <a:cubicBezTo>
                    <a:pt x="2" y="21"/>
                    <a:pt x="0" y="16"/>
                    <a:pt x="2" y="10"/>
                  </a:cubicBezTo>
                  <a:cubicBezTo>
                    <a:pt x="3" y="4"/>
                    <a:pt x="7" y="0"/>
                    <a:pt x="9" y="1"/>
                  </a:cubicBezTo>
                  <a:cubicBezTo>
                    <a:pt x="12" y="2"/>
                    <a:pt x="13" y="7"/>
                    <a:pt x="12" y="1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iṣľídê"/>
            <p:cNvSpPr/>
            <p:nvPr/>
          </p:nvSpPr>
          <p:spPr bwMode="auto">
            <a:xfrm>
              <a:off x="4883150" y="3362325"/>
              <a:ext cx="28575" cy="49213"/>
            </a:xfrm>
            <a:custGeom>
              <a:avLst/>
              <a:gdLst>
                <a:gd name="T0" fmla="*/ 12 w 13"/>
                <a:gd name="T1" fmla="*/ 13 h 22"/>
                <a:gd name="T2" fmla="*/ 4 w 13"/>
                <a:gd name="T3" fmla="*/ 22 h 22"/>
                <a:gd name="T4" fmla="*/ 1 w 13"/>
                <a:gd name="T5" fmla="*/ 10 h 22"/>
                <a:gd name="T6" fmla="*/ 9 w 13"/>
                <a:gd name="T7" fmla="*/ 1 h 22"/>
                <a:gd name="T8" fmla="*/ 12 w 13"/>
                <a:gd name="T9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12" y="13"/>
                  </a:moveTo>
                  <a:cubicBezTo>
                    <a:pt x="10" y="18"/>
                    <a:pt x="7" y="22"/>
                    <a:pt x="4" y="22"/>
                  </a:cubicBezTo>
                  <a:cubicBezTo>
                    <a:pt x="1" y="21"/>
                    <a:pt x="0" y="16"/>
                    <a:pt x="1" y="10"/>
                  </a:cubicBezTo>
                  <a:cubicBezTo>
                    <a:pt x="3" y="4"/>
                    <a:pt x="6" y="0"/>
                    <a:pt x="9" y="1"/>
                  </a:cubicBezTo>
                  <a:cubicBezTo>
                    <a:pt x="12" y="2"/>
                    <a:pt x="13" y="7"/>
                    <a:pt x="12" y="13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ïS1îďè"/>
            <p:cNvSpPr/>
            <p:nvPr/>
          </p:nvSpPr>
          <p:spPr bwMode="auto">
            <a:xfrm>
              <a:off x="4776788" y="2354263"/>
              <a:ext cx="338138" cy="184150"/>
            </a:xfrm>
            <a:custGeom>
              <a:avLst/>
              <a:gdLst>
                <a:gd name="T0" fmla="*/ 135 w 152"/>
                <a:gd name="T1" fmla="*/ 83 h 83"/>
                <a:gd name="T2" fmla="*/ 131 w 152"/>
                <a:gd name="T3" fmla="*/ 78 h 83"/>
                <a:gd name="T4" fmla="*/ 136 w 152"/>
                <a:gd name="T5" fmla="*/ 79 h 83"/>
                <a:gd name="T6" fmla="*/ 137 w 152"/>
                <a:gd name="T7" fmla="*/ 77 h 83"/>
                <a:gd name="T8" fmla="*/ 135 w 152"/>
                <a:gd name="T9" fmla="*/ 68 h 83"/>
                <a:gd name="T10" fmla="*/ 141 w 152"/>
                <a:gd name="T11" fmla="*/ 78 h 83"/>
                <a:gd name="T12" fmla="*/ 111 w 152"/>
                <a:gd name="T13" fmla="*/ 79 h 83"/>
                <a:gd name="T14" fmla="*/ 92 w 152"/>
                <a:gd name="T15" fmla="*/ 72 h 83"/>
                <a:gd name="T16" fmla="*/ 111 w 152"/>
                <a:gd name="T17" fmla="*/ 79 h 83"/>
                <a:gd name="T18" fmla="*/ 71 w 152"/>
                <a:gd name="T19" fmla="*/ 72 h 83"/>
                <a:gd name="T20" fmla="*/ 53 w 152"/>
                <a:gd name="T21" fmla="*/ 65 h 83"/>
                <a:gd name="T22" fmla="*/ 72 w 152"/>
                <a:gd name="T23" fmla="*/ 68 h 83"/>
                <a:gd name="T24" fmla="*/ 32 w 152"/>
                <a:gd name="T25" fmla="*/ 63 h 83"/>
                <a:gd name="T26" fmla="*/ 17 w 152"/>
                <a:gd name="T27" fmla="*/ 51 h 83"/>
                <a:gd name="T28" fmla="*/ 32 w 152"/>
                <a:gd name="T29" fmla="*/ 63 h 83"/>
                <a:gd name="T30" fmla="*/ 138 w 152"/>
                <a:gd name="T31" fmla="*/ 52 h 83"/>
                <a:gd name="T32" fmla="*/ 151 w 152"/>
                <a:gd name="T33" fmla="*/ 37 h 83"/>
                <a:gd name="T34" fmla="*/ 1 w 152"/>
                <a:gd name="T35" fmla="*/ 38 h 83"/>
                <a:gd name="T36" fmla="*/ 5 w 152"/>
                <a:gd name="T37" fmla="*/ 17 h 83"/>
                <a:gd name="T38" fmla="*/ 4 w 152"/>
                <a:gd name="T39" fmla="*/ 31 h 83"/>
                <a:gd name="T40" fmla="*/ 1 w 152"/>
                <a:gd name="T41" fmla="*/ 38 h 83"/>
                <a:gd name="T42" fmla="*/ 148 w 152"/>
                <a:gd name="T43" fmla="*/ 31 h 83"/>
                <a:gd name="T44" fmla="*/ 141 w 152"/>
                <a:gd name="T45" fmla="*/ 14 h 83"/>
                <a:gd name="T46" fmla="*/ 150 w 152"/>
                <a:gd name="T47" fmla="*/ 31 h 83"/>
                <a:gd name="T48" fmla="*/ 22 w 152"/>
                <a:gd name="T49" fmla="*/ 6 h 83"/>
                <a:gd name="T50" fmla="*/ 43 w 152"/>
                <a:gd name="T51" fmla="*/ 5 h 83"/>
                <a:gd name="T52" fmla="*/ 121 w 152"/>
                <a:gd name="T53" fmla="*/ 9 h 83"/>
                <a:gd name="T54" fmla="*/ 102 w 152"/>
                <a:gd name="T55" fmla="*/ 2 h 83"/>
                <a:gd name="T56" fmla="*/ 121 w 152"/>
                <a:gd name="T57" fmla="*/ 9 h 83"/>
                <a:gd name="T58" fmla="*/ 71 w 152"/>
                <a:gd name="T59" fmla="*/ 4 h 83"/>
                <a:gd name="T60" fmla="*/ 62 w 152"/>
                <a:gd name="T61" fmla="*/ 0 h 83"/>
                <a:gd name="T62" fmla="*/ 82 w 152"/>
                <a:gd name="T6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83">
                  <a:moveTo>
                    <a:pt x="136" y="83"/>
                  </a:moveTo>
                  <a:cubicBezTo>
                    <a:pt x="135" y="83"/>
                    <a:pt x="135" y="83"/>
                    <a:pt x="135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6" y="79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5" y="75"/>
                    <a:pt x="133" y="72"/>
                    <a:pt x="132" y="70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6" y="70"/>
                    <a:pt x="138" y="72"/>
                    <a:pt x="140" y="74"/>
                  </a:cubicBezTo>
                  <a:cubicBezTo>
                    <a:pt x="140" y="75"/>
                    <a:pt x="141" y="76"/>
                    <a:pt x="141" y="78"/>
                  </a:cubicBezTo>
                  <a:cubicBezTo>
                    <a:pt x="141" y="80"/>
                    <a:pt x="139" y="83"/>
                    <a:pt x="136" y="83"/>
                  </a:cubicBezTo>
                  <a:close/>
                  <a:moveTo>
                    <a:pt x="111" y="79"/>
                  </a:moveTo>
                  <a:cubicBezTo>
                    <a:pt x="91" y="76"/>
                    <a:pt x="91" y="76"/>
                    <a:pt x="91" y="76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112" y="75"/>
                    <a:pt x="112" y="75"/>
                    <a:pt x="112" y="75"/>
                  </a:cubicBezTo>
                  <a:lnTo>
                    <a:pt x="111" y="79"/>
                  </a:lnTo>
                  <a:close/>
                  <a:moveTo>
                    <a:pt x="72" y="72"/>
                  </a:moveTo>
                  <a:cubicBezTo>
                    <a:pt x="71" y="72"/>
                    <a:pt x="71" y="72"/>
                    <a:pt x="71" y="72"/>
                  </a:cubicBezTo>
                  <a:cubicBezTo>
                    <a:pt x="65" y="72"/>
                    <a:pt x="58" y="71"/>
                    <a:pt x="52" y="6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7"/>
                    <a:pt x="65" y="68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lnTo>
                    <a:pt x="72" y="72"/>
                  </a:lnTo>
                  <a:close/>
                  <a:moveTo>
                    <a:pt x="32" y="63"/>
                  </a:moveTo>
                  <a:cubicBezTo>
                    <a:pt x="25" y="61"/>
                    <a:pt x="19" y="57"/>
                    <a:pt x="14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54"/>
                    <a:pt x="27" y="57"/>
                    <a:pt x="34" y="60"/>
                  </a:cubicBezTo>
                  <a:lnTo>
                    <a:pt x="32" y="63"/>
                  </a:lnTo>
                  <a:close/>
                  <a:moveTo>
                    <a:pt x="140" y="55"/>
                  </a:moveTo>
                  <a:cubicBezTo>
                    <a:pt x="138" y="52"/>
                    <a:pt x="138" y="52"/>
                    <a:pt x="138" y="52"/>
                  </a:cubicBezTo>
                  <a:cubicBezTo>
                    <a:pt x="143" y="47"/>
                    <a:pt x="146" y="42"/>
                    <a:pt x="148" y="36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50" y="44"/>
                    <a:pt x="146" y="50"/>
                    <a:pt x="140" y="55"/>
                  </a:cubicBezTo>
                  <a:close/>
                  <a:moveTo>
                    <a:pt x="1" y="38"/>
                  </a:moveTo>
                  <a:cubicBezTo>
                    <a:pt x="0" y="36"/>
                    <a:pt x="0" y="34"/>
                    <a:pt x="0" y="31"/>
                  </a:cubicBezTo>
                  <a:cubicBezTo>
                    <a:pt x="0" y="26"/>
                    <a:pt x="2" y="21"/>
                    <a:pt x="5" y="1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23"/>
                    <a:pt x="4" y="27"/>
                    <a:pt x="4" y="31"/>
                  </a:cubicBezTo>
                  <a:cubicBezTo>
                    <a:pt x="4" y="33"/>
                    <a:pt x="4" y="35"/>
                    <a:pt x="5" y="37"/>
                  </a:cubicBezTo>
                  <a:lnTo>
                    <a:pt x="1" y="38"/>
                  </a:lnTo>
                  <a:close/>
                  <a:moveTo>
                    <a:pt x="150" y="31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8" y="26"/>
                    <a:pt x="145" y="21"/>
                    <a:pt x="139" y="17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9" y="18"/>
                    <a:pt x="152" y="24"/>
                    <a:pt x="152" y="31"/>
                  </a:cubicBezTo>
                  <a:lnTo>
                    <a:pt x="150" y="31"/>
                  </a:lnTo>
                  <a:close/>
                  <a:moveTo>
                    <a:pt x="24" y="10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8" y="4"/>
                    <a:pt x="35" y="2"/>
                    <a:pt x="42" y="1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5" y="6"/>
                    <a:pt x="29" y="8"/>
                    <a:pt x="24" y="10"/>
                  </a:cubicBezTo>
                  <a:close/>
                  <a:moveTo>
                    <a:pt x="121" y="9"/>
                  </a:moveTo>
                  <a:cubicBezTo>
                    <a:pt x="116" y="8"/>
                    <a:pt x="109" y="7"/>
                    <a:pt x="102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10" y="3"/>
                    <a:pt x="117" y="4"/>
                    <a:pt x="122" y="6"/>
                  </a:cubicBezTo>
                  <a:lnTo>
                    <a:pt x="121" y="9"/>
                  </a:lnTo>
                  <a:close/>
                  <a:moveTo>
                    <a:pt x="82" y="4"/>
                  </a:moveTo>
                  <a:cubicBezTo>
                    <a:pt x="79" y="4"/>
                    <a:pt x="75" y="4"/>
                    <a:pt x="71" y="4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0"/>
                    <a:pt x="72" y="0"/>
                  </a:cubicBezTo>
                  <a:cubicBezTo>
                    <a:pt x="75" y="0"/>
                    <a:pt x="79" y="0"/>
                    <a:pt x="82" y="0"/>
                  </a:cubicBezTo>
                  <a:lnTo>
                    <a:pt x="82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ŝḷïďê"/>
            <p:cNvSpPr/>
            <p:nvPr/>
          </p:nvSpPr>
          <p:spPr bwMode="auto">
            <a:xfrm>
              <a:off x="5006975" y="2406650"/>
              <a:ext cx="25400" cy="47625"/>
            </a:xfrm>
            <a:custGeom>
              <a:avLst/>
              <a:gdLst>
                <a:gd name="T0" fmla="*/ 0 w 11"/>
                <a:gd name="T1" fmla="*/ 10 h 21"/>
                <a:gd name="T2" fmla="*/ 5 w 11"/>
                <a:gd name="T3" fmla="*/ 21 h 21"/>
                <a:gd name="T4" fmla="*/ 11 w 11"/>
                <a:gd name="T5" fmla="*/ 11 h 21"/>
                <a:gd name="T6" fmla="*/ 6 w 11"/>
                <a:gd name="T7" fmla="*/ 0 h 21"/>
                <a:gd name="T8" fmla="*/ 0 w 11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0" y="10"/>
                  </a:moveTo>
                  <a:cubicBezTo>
                    <a:pt x="0" y="16"/>
                    <a:pt x="2" y="21"/>
                    <a:pt x="5" y="21"/>
                  </a:cubicBezTo>
                  <a:cubicBezTo>
                    <a:pt x="7" y="21"/>
                    <a:pt x="10" y="17"/>
                    <a:pt x="11" y="11"/>
                  </a:cubicBezTo>
                  <a:cubicBezTo>
                    <a:pt x="11" y="5"/>
                    <a:pt x="9" y="0"/>
                    <a:pt x="6" y="0"/>
                  </a:cubicBezTo>
                  <a:cubicBezTo>
                    <a:pt x="3" y="0"/>
                    <a:pt x="0" y="4"/>
                    <a:pt x="0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îsḷíḓè"/>
            <p:cNvSpPr/>
            <p:nvPr/>
          </p:nvSpPr>
          <p:spPr bwMode="auto">
            <a:xfrm>
              <a:off x="4929188" y="2405063"/>
              <a:ext cx="26988" cy="49213"/>
            </a:xfrm>
            <a:custGeom>
              <a:avLst/>
              <a:gdLst>
                <a:gd name="T0" fmla="*/ 1 w 12"/>
                <a:gd name="T1" fmla="*/ 11 h 22"/>
                <a:gd name="T2" fmla="*/ 5 w 12"/>
                <a:gd name="T3" fmla="*/ 22 h 22"/>
                <a:gd name="T4" fmla="*/ 11 w 12"/>
                <a:gd name="T5" fmla="*/ 11 h 22"/>
                <a:gd name="T6" fmla="*/ 7 w 12"/>
                <a:gd name="T7" fmla="*/ 0 h 22"/>
                <a:gd name="T8" fmla="*/ 1 w 12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1" y="11"/>
                  </a:moveTo>
                  <a:cubicBezTo>
                    <a:pt x="0" y="17"/>
                    <a:pt x="3" y="21"/>
                    <a:pt x="5" y="22"/>
                  </a:cubicBezTo>
                  <a:cubicBezTo>
                    <a:pt x="8" y="22"/>
                    <a:pt x="11" y="17"/>
                    <a:pt x="11" y="11"/>
                  </a:cubicBezTo>
                  <a:cubicBezTo>
                    <a:pt x="12" y="6"/>
                    <a:pt x="10" y="1"/>
                    <a:pt x="7" y="0"/>
                  </a:cubicBezTo>
                  <a:cubicBezTo>
                    <a:pt x="4" y="0"/>
                    <a:pt x="1" y="5"/>
                    <a:pt x="1" y="11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îṥlïḑé"/>
            <p:cNvSpPr/>
            <p:nvPr/>
          </p:nvSpPr>
          <p:spPr bwMode="auto">
            <a:xfrm>
              <a:off x="4856163" y="2401888"/>
              <a:ext cx="25400" cy="49213"/>
            </a:xfrm>
            <a:custGeom>
              <a:avLst/>
              <a:gdLst>
                <a:gd name="T0" fmla="*/ 0 w 11"/>
                <a:gd name="T1" fmla="*/ 10 h 22"/>
                <a:gd name="T2" fmla="*/ 5 w 11"/>
                <a:gd name="T3" fmla="*/ 21 h 22"/>
                <a:gd name="T4" fmla="*/ 11 w 11"/>
                <a:gd name="T5" fmla="*/ 11 h 22"/>
                <a:gd name="T6" fmla="*/ 6 w 11"/>
                <a:gd name="T7" fmla="*/ 0 h 22"/>
                <a:gd name="T8" fmla="*/ 0 w 11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0" y="10"/>
                  </a:moveTo>
                  <a:cubicBezTo>
                    <a:pt x="0" y="16"/>
                    <a:pt x="2" y="21"/>
                    <a:pt x="5" y="21"/>
                  </a:cubicBezTo>
                  <a:cubicBezTo>
                    <a:pt x="8" y="22"/>
                    <a:pt x="10" y="17"/>
                    <a:pt x="11" y="11"/>
                  </a:cubicBezTo>
                  <a:cubicBezTo>
                    <a:pt x="11" y="5"/>
                    <a:pt x="9" y="0"/>
                    <a:pt x="6" y="0"/>
                  </a:cubicBezTo>
                  <a:cubicBezTo>
                    <a:pt x="3" y="0"/>
                    <a:pt x="1" y="5"/>
                    <a:pt x="0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śḷîḓê"/>
            <p:cNvSpPr/>
            <p:nvPr/>
          </p:nvSpPr>
          <p:spPr bwMode="auto">
            <a:xfrm>
              <a:off x="7853363" y="2178050"/>
              <a:ext cx="26988" cy="38100"/>
            </a:xfrm>
            <a:custGeom>
              <a:avLst/>
              <a:gdLst>
                <a:gd name="T0" fmla="*/ 2 w 12"/>
                <a:gd name="T1" fmla="*/ 17 h 17"/>
                <a:gd name="T2" fmla="*/ 0 w 12"/>
                <a:gd name="T3" fmla="*/ 7 h 17"/>
                <a:gd name="T4" fmla="*/ 2 w 12"/>
                <a:gd name="T5" fmla="*/ 5 h 17"/>
                <a:gd name="T6" fmla="*/ 10 w 12"/>
                <a:gd name="T7" fmla="*/ 0 h 17"/>
                <a:gd name="T8" fmla="*/ 12 w 12"/>
                <a:gd name="T9" fmla="*/ 4 h 17"/>
                <a:gd name="T10" fmla="*/ 4 w 12"/>
                <a:gd name="T11" fmla="*/ 8 h 17"/>
                <a:gd name="T12" fmla="*/ 6 w 12"/>
                <a:gd name="T13" fmla="*/ 16 h 17"/>
                <a:gd name="T14" fmla="*/ 2 w 1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">
                  <a:moveTo>
                    <a:pt x="2" y="17"/>
                  </a:moveTo>
                  <a:cubicBezTo>
                    <a:pt x="1" y="14"/>
                    <a:pt x="0" y="10"/>
                    <a:pt x="0" y="7"/>
                  </a:cubicBezTo>
                  <a:cubicBezTo>
                    <a:pt x="1" y="6"/>
                    <a:pt x="1" y="5"/>
                    <a:pt x="2" y="5"/>
                  </a:cubicBezTo>
                  <a:cubicBezTo>
                    <a:pt x="5" y="4"/>
                    <a:pt x="8" y="2"/>
                    <a:pt x="10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7" y="7"/>
                    <a:pt x="4" y="8"/>
                  </a:cubicBezTo>
                  <a:cubicBezTo>
                    <a:pt x="4" y="11"/>
                    <a:pt x="5" y="13"/>
                    <a:pt x="6" y="16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s1iḋe"/>
            <p:cNvSpPr/>
            <p:nvPr/>
          </p:nvSpPr>
          <p:spPr bwMode="auto">
            <a:xfrm>
              <a:off x="7585075" y="2038350"/>
              <a:ext cx="330200" cy="204788"/>
            </a:xfrm>
            <a:custGeom>
              <a:avLst/>
              <a:gdLst>
                <a:gd name="T0" fmla="*/ 121 w 149"/>
                <a:gd name="T1" fmla="*/ 92 h 92"/>
                <a:gd name="T2" fmla="*/ 103 w 149"/>
                <a:gd name="T3" fmla="*/ 87 h 92"/>
                <a:gd name="T4" fmla="*/ 104 w 149"/>
                <a:gd name="T5" fmla="*/ 83 h 92"/>
                <a:gd name="T6" fmla="*/ 122 w 149"/>
                <a:gd name="T7" fmla="*/ 88 h 92"/>
                <a:gd name="T8" fmla="*/ 121 w 149"/>
                <a:gd name="T9" fmla="*/ 92 h 92"/>
                <a:gd name="T10" fmla="*/ 84 w 149"/>
                <a:gd name="T11" fmla="*/ 81 h 92"/>
                <a:gd name="T12" fmla="*/ 66 w 149"/>
                <a:gd name="T13" fmla="*/ 76 h 92"/>
                <a:gd name="T14" fmla="*/ 67 w 149"/>
                <a:gd name="T15" fmla="*/ 72 h 92"/>
                <a:gd name="T16" fmla="*/ 85 w 149"/>
                <a:gd name="T17" fmla="*/ 77 h 92"/>
                <a:gd name="T18" fmla="*/ 84 w 149"/>
                <a:gd name="T19" fmla="*/ 81 h 92"/>
                <a:gd name="T20" fmla="*/ 47 w 149"/>
                <a:gd name="T21" fmla="*/ 70 h 92"/>
                <a:gd name="T22" fmla="*/ 29 w 149"/>
                <a:gd name="T23" fmla="*/ 63 h 92"/>
                <a:gd name="T24" fmla="*/ 31 w 149"/>
                <a:gd name="T25" fmla="*/ 59 h 92"/>
                <a:gd name="T26" fmla="*/ 49 w 149"/>
                <a:gd name="T27" fmla="*/ 67 h 92"/>
                <a:gd name="T28" fmla="*/ 47 w 149"/>
                <a:gd name="T29" fmla="*/ 70 h 92"/>
                <a:gd name="T30" fmla="*/ 13 w 149"/>
                <a:gd name="T31" fmla="*/ 53 h 92"/>
                <a:gd name="T32" fmla="*/ 0 w 149"/>
                <a:gd name="T33" fmla="*/ 38 h 92"/>
                <a:gd name="T34" fmla="*/ 3 w 149"/>
                <a:gd name="T35" fmla="*/ 36 h 92"/>
                <a:gd name="T36" fmla="*/ 15 w 149"/>
                <a:gd name="T37" fmla="*/ 49 h 92"/>
                <a:gd name="T38" fmla="*/ 13 w 149"/>
                <a:gd name="T39" fmla="*/ 53 h 92"/>
                <a:gd name="T40" fmla="*/ 147 w 149"/>
                <a:gd name="T41" fmla="*/ 51 h 92"/>
                <a:gd name="T42" fmla="*/ 143 w 149"/>
                <a:gd name="T43" fmla="*/ 50 h 92"/>
                <a:gd name="T44" fmla="*/ 144 w 149"/>
                <a:gd name="T45" fmla="*/ 44 h 92"/>
                <a:gd name="T46" fmla="*/ 145 w 149"/>
                <a:gd name="T47" fmla="*/ 42 h 92"/>
                <a:gd name="T48" fmla="*/ 142 w 149"/>
                <a:gd name="T49" fmla="*/ 34 h 92"/>
                <a:gd name="T50" fmla="*/ 145 w 149"/>
                <a:gd name="T51" fmla="*/ 31 h 92"/>
                <a:gd name="T52" fmla="*/ 149 w 149"/>
                <a:gd name="T53" fmla="*/ 42 h 92"/>
                <a:gd name="T54" fmla="*/ 148 w 149"/>
                <a:gd name="T55" fmla="*/ 45 h 92"/>
                <a:gd name="T56" fmla="*/ 147 w 149"/>
                <a:gd name="T57" fmla="*/ 51 h 92"/>
                <a:gd name="T58" fmla="*/ 128 w 149"/>
                <a:gd name="T59" fmla="*/ 22 h 92"/>
                <a:gd name="T60" fmla="*/ 110 w 149"/>
                <a:gd name="T61" fmla="*/ 15 h 92"/>
                <a:gd name="T62" fmla="*/ 111 w 149"/>
                <a:gd name="T63" fmla="*/ 11 h 92"/>
                <a:gd name="T64" fmla="*/ 130 w 149"/>
                <a:gd name="T65" fmla="*/ 19 h 92"/>
                <a:gd name="T66" fmla="*/ 128 w 149"/>
                <a:gd name="T67" fmla="*/ 22 h 92"/>
                <a:gd name="T68" fmla="*/ 3 w 149"/>
                <a:gd name="T69" fmla="*/ 19 h 92"/>
                <a:gd name="T70" fmla="*/ 0 w 149"/>
                <a:gd name="T71" fmla="*/ 17 h 92"/>
                <a:gd name="T72" fmla="*/ 16 w 149"/>
                <a:gd name="T73" fmla="*/ 5 h 92"/>
                <a:gd name="T74" fmla="*/ 17 w 149"/>
                <a:gd name="T75" fmla="*/ 8 h 92"/>
                <a:gd name="T76" fmla="*/ 3 w 149"/>
                <a:gd name="T77" fmla="*/ 19 h 92"/>
                <a:gd name="T78" fmla="*/ 92 w 149"/>
                <a:gd name="T79" fmla="*/ 10 h 92"/>
                <a:gd name="T80" fmla="*/ 73 w 149"/>
                <a:gd name="T81" fmla="*/ 7 h 92"/>
                <a:gd name="T82" fmla="*/ 74 w 149"/>
                <a:gd name="T83" fmla="*/ 3 h 92"/>
                <a:gd name="T84" fmla="*/ 93 w 149"/>
                <a:gd name="T85" fmla="*/ 7 h 92"/>
                <a:gd name="T86" fmla="*/ 92 w 149"/>
                <a:gd name="T87" fmla="*/ 10 h 92"/>
                <a:gd name="T88" fmla="*/ 54 w 149"/>
                <a:gd name="T89" fmla="*/ 5 h 92"/>
                <a:gd name="T90" fmla="*/ 35 w 149"/>
                <a:gd name="T91" fmla="*/ 5 h 92"/>
                <a:gd name="T92" fmla="*/ 35 w 149"/>
                <a:gd name="T93" fmla="*/ 1 h 92"/>
                <a:gd name="T94" fmla="*/ 54 w 149"/>
                <a:gd name="T95" fmla="*/ 1 h 92"/>
                <a:gd name="T96" fmla="*/ 54 w 149"/>
                <a:gd name="T97" fmla="*/ 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9" h="92">
                  <a:moveTo>
                    <a:pt x="121" y="92"/>
                  </a:moveTo>
                  <a:cubicBezTo>
                    <a:pt x="103" y="87"/>
                    <a:pt x="103" y="87"/>
                    <a:pt x="103" y="87"/>
                  </a:cubicBezTo>
                  <a:cubicBezTo>
                    <a:pt x="104" y="83"/>
                    <a:pt x="104" y="83"/>
                    <a:pt x="104" y="83"/>
                  </a:cubicBezTo>
                  <a:cubicBezTo>
                    <a:pt x="122" y="88"/>
                    <a:pt x="122" y="88"/>
                    <a:pt x="122" y="88"/>
                  </a:cubicBezTo>
                  <a:lnTo>
                    <a:pt x="121" y="92"/>
                  </a:lnTo>
                  <a:close/>
                  <a:moveTo>
                    <a:pt x="84" y="81"/>
                  </a:moveTo>
                  <a:cubicBezTo>
                    <a:pt x="66" y="76"/>
                    <a:pt x="66" y="76"/>
                    <a:pt x="66" y="76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85" y="77"/>
                    <a:pt x="85" y="77"/>
                    <a:pt x="85" y="77"/>
                  </a:cubicBezTo>
                  <a:lnTo>
                    <a:pt x="84" y="81"/>
                  </a:lnTo>
                  <a:close/>
                  <a:moveTo>
                    <a:pt x="47" y="70"/>
                  </a:moveTo>
                  <a:cubicBezTo>
                    <a:pt x="41" y="68"/>
                    <a:pt x="35" y="66"/>
                    <a:pt x="29" y="63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7" y="62"/>
                    <a:pt x="42" y="65"/>
                    <a:pt x="49" y="67"/>
                  </a:cubicBezTo>
                  <a:lnTo>
                    <a:pt x="47" y="70"/>
                  </a:lnTo>
                  <a:close/>
                  <a:moveTo>
                    <a:pt x="13" y="53"/>
                  </a:moveTo>
                  <a:cubicBezTo>
                    <a:pt x="7" y="48"/>
                    <a:pt x="2" y="43"/>
                    <a:pt x="0" y="38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40"/>
                    <a:pt x="10" y="45"/>
                    <a:pt x="15" y="49"/>
                  </a:cubicBezTo>
                  <a:lnTo>
                    <a:pt x="13" y="53"/>
                  </a:lnTo>
                  <a:close/>
                  <a:moveTo>
                    <a:pt x="147" y="51"/>
                  </a:moveTo>
                  <a:cubicBezTo>
                    <a:pt x="143" y="50"/>
                    <a:pt x="143" y="50"/>
                    <a:pt x="143" y="50"/>
                  </a:cubicBezTo>
                  <a:cubicBezTo>
                    <a:pt x="144" y="48"/>
                    <a:pt x="144" y="46"/>
                    <a:pt x="144" y="44"/>
                  </a:cubicBezTo>
                  <a:cubicBezTo>
                    <a:pt x="145" y="44"/>
                    <a:pt x="145" y="43"/>
                    <a:pt x="145" y="42"/>
                  </a:cubicBezTo>
                  <a:cubicBezTo>
                    <a:pt x="145" y="39"/>
                    <a:pt x="144" y="36"/>
                    <a:pt x="142" y="34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7" y="35"/>
                    <a:pt x="149" y="38"/>
                    <a:pt x="149" y="42"/>
                  </a:cubicBezTo>
                  <a:cubicBezTo>
                    <a:pt x="149" y="43"/>
                    <a:pt x="149" y="44"/>
                    <a:pt x="148" y="45"/>
                  </a:cubicBezTo>
                  <a:cubicBezTo>
                    <a:pt x="148" y="47"/>
                    <a:pt x="147" y="49"/>
                    <a:pt x="147" y="51"/>
                  </a:cubicBezTo>
                  <a:close/>
                  <a:moveTo>
                    <a:pt x="128" y="22"/>
                  </a:moveTo>
                  <a:cubicBezTo>
                    <a:pt x="123" y="20"/>
                    <a:pt x="117" y="17"/>
                    <a:pt x="110" y="15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8" y="14"/>
                    <a:pt x="125" y="16"/>
                    <a:pt x="130" y="19"/>
                  </a:cubicBezTo>
                  <a:lnTo>
                    <a:pt x="128" y="22"/>
                  </a:lnTo>
                  <a:close/>
                  <a:moveTo>
                    <a:pt x="3" y="19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2"/>
                    <a:pt x="8" y="7"/>
                    <a:pt x="16" y="5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0" y="11"/>
                    <a:pt x="6" y="14"/>
                    <a:pt x="3" y="19"/>
                  </a:cubicBezTo>
                  <a:close/>
                  <a:moveTo>
                    <a:pt x="92" y="10"/>
                  </a:moveTo>
                  <a:cubicBezTo>
                    <a:pt x="86" y="9"/>
                    <a:pt x="80" y="8"/>
                    <a:pt x="73" y="7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80" y="4"/>
                    <a:pt x="87" y="5"/>
                    <a:pt x="93" y="7"/>
                  </a:cubicBezTo>
                  <a:lnTo>
                    <a:pt x="92" y="10"/>
                  </a:lnTo>
                  <a:close/>
                  <a:moveTo>
                    <a:pt x="54" y="5"/>
                  </a:moveTo>
                  <a:cubicBezTo>
                    <a:pt x="47" y="4"/>
                    <a:pt x="41" y="4"/>
                    <a:pt x="35" y="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1" y="0"/>
                    <a:pt x="47" y="0"/>
                    <a:pt x="54" y="1"/>
                  </a:cubicBezTo>
                  <a:lnTo>
                    <a:pt x="54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ṩľiḑè"/>
            <p:cNvSpPr/>
            <p:nvPr/>
          </p:nvSpPr>
          <p:spPr bwMode="auto">
            <a:xfrm>
              <a:off x="7804150" y="2106613"/>
              <a:ext cx="30163" cy="49213"/>
            </a:xfrm>
            <a:custGeom>
              <a:avLst/>
              <a:gdLst>
                <a:gd name="T0" fmla="*/ 1 w 13"/>
                <a:gd name="T1" fmla="*/ 10 h 22"/>
                <a:gd name="T2" fmla="*/ 4 w 13"/>
                <a:gd name="T3" fmla="*/ 22 h 22"/>
                <a:gd name="T4" fmla="*/ 12 w 13"/>
                <a:gd name="T5" fmla="*/ 12 h 22"/>
                <a:gd name="T6" fmla="*/ 9 w 13"/>
                <a:gd name="T7" fmla="*/ 1 h 22"/>
                <a:gd name="T8" fmla="*/ 1 w 13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1" y="10"/>
                  </a:moveTo>
                  <a:cubicBezTo>
                    <a:pt x="0" y="16"/>
                    <a:pt x="2" y="21"/>
                    <a:pt x="4" y="22"/>
                  </a:cubicBezTo>
                  <a:cubicBezTo>
                    <a:pt x="7" y="22"/>
                    <a:pt x="11" y="18"/>
                    <a:pt x="12" y="12"/>
                  </a:cubicBezTo>
                  <a:cubicBezTo>
                    <a:pt x="13" y="6"/>
                    <a:pt x="12" y="1"/>
                    <a:pt x="9" y="1"/>
                  </a:cubicBezTo>
                  <a:cubicBezTo>
                    <a:pt x="6" y="0"/>
                    <a:pt x="3" y="4"/>
                    <a:pt x="1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sliḑè"/>
            <p:cNvSpPr/>
            <p:nvPr/>
          </p:nvSpPr>
          <p:spPr bwMode="auto">
            <a:xfrm>
              <a:off x="7729538" y="2095500"/>
              <a:ext cx="28575" cy="49213"/>
            </a:xfrm>
            <a:custGeom>
              <a:avLst/>
              <a:gdLst>
                <a:gd name="T0" fmla="*/ 2 w 13"/>
                <a:gd name="T1" fmla="*/ 10 h 22"/>
                <a:gd name="T2" fmla="*/ 5 w 13"/>
                <a:gd name="T3" fmla="*/ 22 h 22"/>
                <a:gd name="T4" fmla="*/ 12 w 13"/>
                <a:gd name="T5" fmla="*/ 12 h 22"/>
                <a:gd name="T6" fmla="*/ 9 w 13"/>
                <a:gd name="T7" fmla="*/ 1 h 22"/>
                <a:gd name="T8" fmla="*/ 2 w 13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2" y="10"/>
                  </a:moveTo>
                  <a:cubicBezTo>
                    <a:pt x="0" y="16"/>
                    <a:pt x="2" y="21"/>
                    <a:pt x="5" y="22"/>
                  </a:cubicBezTo>
                  <a:cubicBezTo>
                    <a:pt x="8" y="22"/>
                    <a:pt x="11" y="18"/>
                    <a:pt x="12" y="12"/>
                  </a:cubicBezTo>
                  <a:cubicBezTo>
                    <a:pt x="13" y="7"/>
                    <a:pt x="12" y="2"/>
                    <a:pt x="9" y="1"/>
                  </a:cubicBezTo>
                  <a:cubicBezTo>
                    <a:pt x="6" y="0"/>
                    <a:pt x="3" y="5"/>
                    <a:pt x="2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ŝḷiḓè"/>
            <p:cNvSpPr/>
            <p:nvPr/>
          </p:nvSpPr>
          <p:spPr bwMode="auto">
            <a:xfrm>
              <a:off x="7654925" y="2084388"/>
              <a:ext cx="30163" cy="49213"/>
            </a:xfrm>
            <a:custGeom>
              <a:avLst/>
              <a:gdLst>
                <a:gd name="T0" fmla="*/ 1 w 13"/>
                <a:gd name="T1" fmla="*/ 10 h 22"/>
                <a:gd name="T2" fmla="*/ 4 w 13"/>
                <a:gd name="T3" fmla="*/ 21 h 22"/>
                <a:gd name="T4" fmla="*/ 12 w 13"/>
                <a:gd name="T5" fmla="*/ 12 h 22"/>
                <a:gd name="T6" fmla="*/ 9 w 13"/>
                <a:gd name="T7" fmla="*/ 0 h 22"/>
                <a:gd name="T8" fmla="*/ 1 w 13"/>
                <a:gd name="T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1" y="10"/>
                  </a:moveTo>
                  <a:cubicBezTo>
                    <a:pt x="0" y="16"/>
                    <a:pt x="1" y="21"/>
                    <a:pt x="4" y="21"/>
                  </a:cubicBezTo>
                  <a:cubicBezTo>
                    <a:pt x="7" y="22"/>
                    <a:pt x="10" y="18"/>
                    <a:pt x="12" y="12"/>
                  </a:cubicBezTo>
                  <a:cubicBezTo>
                    <a:pt x="13" y="6"/>
                    <a:pt x="11" y="1"/>
                    <a:pt x="9" y="0"/>
                  </a:cubicBezTo>
                  <a:cubicBezTo>
                    <a:pt x="6" y="0"/>
                    <a:pt x="2" y="4"/>
                    <a:pt x="1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îšľíḋé"/>
            <p:cNvSpPr/>
            <p:nvPr/>
          </p:nvSpPr>
          <p:spPr bwMode="auto">
            <a:xfrm>
              <a:off x="7054850" y="2227263"/>
              <a:ext cx="336550" cy="174625"/>
            </a:xfrm>
            <a:custGeom>
              <a:avLst/>
              <a:gdLst>
                <a:gd name="T0" fmla="*/ 19 w 151"/>
                <a:gd name="T1" fmla="*/ 75 h 79"/>
                <a:gd name="T2" fmla="*/ 39 w 151"/>
                <a:gd name="T3" fmla="*/ 77 h 79"/>
                <a:gd name="T4" fmla="*/ 59 w 151"/>
                <a:gd name="T5" fmla="*/ 75 h 79"/>
                <a:gd name="T6" fmla="*/ 78 w 151"/>
                <a:gd name="T7" fmla="*/ 69 h 79"/>
                <a:gd name="T8" fmla="*/ 79 w 151"/>
                <a:gd name="T9" fmla="*/ 73 h 79"/>
                <a:gd name="T10" fmla="*/ 99 w 151"/>
                <a:gd name="T11" fmla="*/ 71 h 79"/>
                <a:gd name="T12" fmla="*/ 117 w 151"/>
                <a:gd name="T13" fmla="*/ 63 h 79"/>
                <a:gd name="T14" fmla="*/ 99 w 151"/>
                <a:gd name="T15" fmla="*/ 71 h 79"/>
                <a:gd name="T16" fmla="*/ 14 w 151"/>
                <a:gd name="T17" fmla="*/ 65 h 79"/>
                <a:gd name="T18" fmla="*/ 11 w 151"/>
                <a:gd name="T19" fmla="*/ 52 h 79"/>
                <a:gd name="T20" fmla="*/ 21 w 151"/>
                <a:gd name="T21" fmla="*/ 55 h 79"/>
                <a:gd name="T22" fmla="*/ 18 w 151"/>
                <a:gd name="T23" fmla="*/ 67 h 79"/>
                <a:gd name="T24" fmla="*/ 135 w 151"/>
                <a:gd name="T25" fmla="*/ 55 h 79"/>
                <a:gd name="T26" fmla="*/ 151 w 151"/>
                <a:gd name="T27" fmla="*/ 43 h 79"/>
                <a:gd name="T28" fmla="*/ 149 w 151"/>
                <a:gd name="T29" fmla="*/ 31 h 79"/>
                <a:gd name="T30" fmla="*/ 145 w 151"/>
                <a:gd name="T31" fmla="*/ 30 h 79"/>
                <a:gd name="T32" fmla="*/ 139 w 151"/>
                <a:gd name="T33" fmla="*/ 13 h 79"/>
                <a:gd name="T34" fmla="*/ 149 w 151"/>
                <a:gd name="T35" fmla="*/ 31 h 79"/>
                <a:gd name="T36" fmla="*/ 0 w 151"/>
                <a:gd name="T37" fmla="*/ 29 h 79"/>
                <a:gd name="T38" fmla="*/ 7 w 151"/>
                <a:gd name="T39" fmla="*/ 14 h 79"/>
                <a:gd name="T40" fmla="*/ 4 w 151"/>
                <a:gd name="T41" fmla="*/ 27 h 79"/>
                <a:gd name="T42" fmla="*/ 5 w 151"/>
                <a:gd name="T43" fmla="*/ 33 h 79"/>
                <a:gd name="T44" fmla="*/ 124 w 151"/>
                <a:gd name="T45" fmla="*/ 12 h 79"/>
                <a:gd name="T46" fmla="*/ 106 w 151"/>
                <a:gd name="T47" fmla="*/ 3 h 79"/>
                <a:gd name="T48" fmla="*/ 124 w 151"/>
                <a:gd name="T49" fmla="*/ 12 h 79"/>
                <a:gd name="T50" fmla="*/ 25 w 151"/>
                <a:gd name="T51" fmla="*/ 5 h 79"/>
                <a:gd name="T52" fmla="*/ 46 w 151"/>
                <a:gd name="T53" fmla="*/ 5 h 79"/>
                <a:gd name="T54" fmla="*/ 86 w 151"/>
                <a:gd name="T55" fmla="*/ 5 h 79"/>
                <a:gd name="T56" fmla="*/ 67 w 151"/>
                <a:gd name="T57" fmla="*/ 4 h 79"/>
                <a:gd name="T58" fmla="*/ 66 w 151"/>
                <a:gd name="T59" fmla="*/ 0 h 79"/>
                <a:gd name="T60" fmla="*/ 83 w 151"/>
                <a:gd name="T61" fmla="*/ 1 h 79"/>
                <a:gd name="T62" fmla="*/ 86 w 151"/>
                <a:gd name="T6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79">
                  <a:moveTo>
                    <a:pt x="19" y="79"/>
                  </a:moveTo>
                  <a:cubicBezTo>
                    <a:pt x="19" y="75"/>
                    <a:pt x="19" y="75"/>
                    <a:pt x="19" y="75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9" y="77"/>
                    <a:pt x="39" y="77"/>
                    <a:pt x="39" y="77"/>
                  </a:cubicBezTo>
                  <a:lnTo>
                    <a:pt x="19" y="79"/>
                  </a:lnTo>
                  <a:close/>
                  <a:moveTo>
                    <a:pt x="59" y="75"/>
                  </a:moveTo>
                  <a:cubicBezTo>
                    <a:pt x="58" y="71"/>
                    <a:pt x="58" y="71"/>
                    <a:pt x="58" y="71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79" y="73"/>
                    <a:pt x="79" y="73"/>
                    <a:pt x="79" y="73"/>
                  </a:cubicBezTo>
                  <a:lnTo>
                    <a:pt x="59" y="75"/>
                  </a:lnTo>
                  <a:close/>
                  <a:moveTo>
                    <a:pt x="99" y="71"/>
                  </a:moveTo>
                  <a:cubicBezTo>
                    <a:pt x="98" y="67"/>
                    <a:pt x="98" y="67"/>
                    <a:pt x="98" y="67"/>
                  </a:cubicBezTo>
                  <a:cubicBezTo>
                    <a:pt x="105" y="66"/>
                    <a:pt x="111" y="65"/>
                    <a:pt x="117" y="63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2" y="69"/>
                    <a:pt x="106" y="70"/>
                    <a:pt x="99" y="71"/>
                  </a:cubicBezTo>
                  <a:close/>
                  <a:moveTo>
                    <a:pt x="18" y="67"/>
                  </a:moveTo>
                  <a:cubicBezTo>
                    <a:pt x="14" y="65"/>
                    <a:pt x="14" y="65"/>
                    <a:pt x="14" y="65"/>
                  </a:cubicBezTo>
                  <a:cubicBezTo>
                    <a:pt x="16" y="63"/>
                    <a:pt x="17" y="60"/>
                    <a:pt x="18" y="57"/>
                  </a:cubicBezTo>
                  <a:cubicBezTo>
                    <a:pt x="15" y="56"/>
                    <a:pt x="13" y="54"/>
                    <a:pt x="11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6" y="51"/>
                    <a:pt x="18" y="53"/>
                    <a:pt x="21" y="55"/>
                  </a:cubicBezTo>
                  <a:cubicBezTo>
                    <a:pt x="22" y="55"/>
                    <a:pt x="22" y="56"/>
                    <a:pt x="22" y="57"/>
                  </a:cubicBezTo>
                  <a:cubicBezTo>
                    <a:pt x="21" y="60"/>
                    <a:pt x="20" y="64"/>
                    <a:pt x="18" y="67"/>
                  </a:cubicBezTo>
                  <a:close/>
                  <a:moveTo>
                    <a:pt x="137" y="58"/>
                  </a:moveTo>
                  <a:cubicBezTo>
                    <a:pt x="135" y="55"/>
                    <a:pt x="135" y="55"/>
                    <a:pt x="135" y="55"/>
                  </a:cubicBezTo>
                  <a:cubicBezTo>
                    <a:pt x="141" y="51"/>
                    <a:pt x="146" y="46"/>
                    <a:pt x="147" y="41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9" y="48"/>
                    <a:pt x="144" y="54"/>
                    <a:pt x="137" y="58"/>
                  </a:cubicBezTo>
                  <a:close/>
                  <a:moveTo>
                    <a:pt x="149" y="31"/>
                  </a:move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25"/>
                    <a:pt x="142" y="20"/>
                    <a:pt x="137" y="1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5" y="17"/>
                    <a:pt x="149" y="23"/>
                    <a:pt x="149" y="30"/>
                  </a:cubicBezTo>
                  <a:cubicBezTo>
                    <a:pt x="149" y="30"/>
                    <a:pt x="149" y="31"/>
                    <a:pt x="149" y="31"/>
                  </a:cubicBezTo>
                  <a:close/>
                  <a:moveTo>
                    <a:pt x="1" y="34"/>
                  </a:moveTo>
                  <a:cubicBezTo>
                    <a:pt x="0" y="32"/>
                    <a:pt x="0" y="30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22"/>
                    <a:pt x="3" y="18"/>
                    <a:pt x="7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20"/>
                    <a:pt x="4" y="23"/>
                    <a:pt x="4" y="27"/>
                  </a:cubicBezTo>
                  <a:cubicBezTo>
                    <a:pt x="4" y="28"/>
                    <a:pt x="4" y="28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lnTo>
                    <a:pt x="1" y="34"/>
                  </a:lnTo>
                  <a:close/>
                  <a:moveTo>
                    <a:pt x="124" y="12"/>
                  </a:moveTo>
                  <a:cubicBezTo>
                    <a:pt x="119" y="10"/>
                    <a:pt x="112" y="8"/>
                    <a:pt x="105" y="7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13" y="4"/>
                    <a:pt x="120" y="6"/>
                    <a:pt x="126" y="8"/>
                  </a:cubicBezTo>
                  <a:lnTo>
                    <a:pt x="124" y="12"/>
                  </a:lnTo>
                  <a:close/>
                  <a:moveTo>
                    <a:pt x="26" y="9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31" y="3"/>
                    <a:pt x="38" y="2"/>
                    <a:pt x="45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6"/>
                    <a:pt x="32" y="7"/>
                    <a:pt x="26" y="9"/>
                  </a:cubicBezTo>
                  <a:close/>
                  <a:moveTo>
                    <a:pt x="86" y="5"/>
                  </a:moveTo>
                  <a:cubicBezTo>
                    <a:pt x="83" y="5"/>
                    <a:pt x="83" y="5"/>
                    <a:pt x="83" y="5"/>
                  </a:cubicBezTo>
                  <a:cubicBezTo>
                    <a:pt x="77" y="5"/>
                    <a:pt x="72" y="4"/>
                    <a:pt x="67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2" y="0"/>
                    <a:pt x="77" y="1"/>
                    <a:pt x="83" y="1"/>
                  </a:cubicBezTo>
                  <a:cubicBezTo>
                    <a:pt x="86" y="1"/>
                    <a:pt x="86" y="1"/>
                    <a:pt x="86" y="1"/>
                  </a:cubicBezTo>
                  <a:lnTo>
                    <a:pt x="86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îṥḻïďê"/>
            <p:cNvSpPr/>
            <p:nvPr/>
          </p:nvSpPr>
          <p:spPr bwMode="auto">
            <a:xfrm>
              <a:off x="7137400" y="2278063"/>
              <a:ext cx="25400" cy="46038"/>
            </a:xfrm>
            <a:custGeom>
              <a:avLst/>
              <a:gdLst>
                <a:gd name="T0" fmla="*/ 11 w 11"/>
                <a:gd name="T1" fmla="*/ 10 h 21"/>
                <a:gd name="T2" fmla="*/ 6 w 11"/>
                <a:gd name="T3" fmla="*/ 21 h 21"/>
                <a:gd name="T4" fmla="*/ 0 w 11"/>
                <a:gd name="T5" fmla="*/ 10 h 21"/>
                <a:gd name="T6" fmla="*/ 6 w 11"/>
                <a:gd name="T7" fmla="*/ 0 h 21"/>
                <a:gd name="T8" fmla="*/ 11 w 11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10"/>
                  </a:moveTo>
                  <a:cubicBezTo>
                    <a:pt x="11" y="16"/>
                    <a:pt x="9" y="21"/>
                    <a:pt x="6" y="21"/>
                  </a:cubicBezTo>
                  <a:cubicBezTo>
                    <a:pt x="3" y="21"/>
                    <a:pt x="1" y="16"/>
                    <a:pt x="0" y="10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8" y="0"/>
                    <a:pt x="11" y="4"/>
                    <a:pt x="11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îŝḷîḑè"/>
            <p:cNvSpPr/>
            <p:nvPr/>
          </p:nvSpPr>
          <p:spPr bwMode="auto">
            <a:xfrm>
              <a:off x="7213600" y="2279650"/>
              <a:ext cx="23813" cy="49213"/>
            </a:xfrm>
            <a:custGeom>
              <a:avLst/>
              <a:gdLst>
                <a:gd name="T0" fmla="*/ 11 w 11"/>
                <a:gd name="T1" fmla="*/ 11 h 22"/>
                <a:gd name="T2" fmla="*/ 6 w 11"/>
                <a:gd name="T3" fmla="*/ 22 h 22"/>
                <a:gd name="T4" fmla="*/ 1 w 11"/>
                <a:gd name="T5" fmla="*/ 11 h 22"/>
                <a:gd name="T6" fmla="*/ 6 w 11"/>
                <a:gd name="T7" fmla="*/ 0 h 22"/>
                <a:gd name="T8" fmla="*/ 11 w 11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1" y="11"/>
                  </a:moveTo>
                  <a:cubicBezTo>
                    <a:pt x="11" y="17"/>
                    <a:pt x="9" y="21"/>
                    <a:pt x="6" y="22"/>
                  </a:cubicBezTo>
                  <a:cubicBezTo>
                    <a:pt x="3" y="22"/>
                    <a:pt x="1" y="17"/>
                    <a:pt x="1" y="11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9" y="0"/>
                    <a:pt x="11" y="5"/>
                    <a:pt x="11" y="11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2" name="ïṡ1ïḍè"/>
            <p:cNvSpPr/>
            <p:nvPr/>
          </p:nvSpPr>
          <p:spPr bwMode="auto">
            <a:xfrm>
              <a:off x="7288213" y="2282825"/>
              <a:ext cx="25400" cy="46038"/>
            </a:xfrm>
            <a:custGeom>
              <a:avLst/>
              <a:gdLst>
                <a:gd name="T0" fmla="*/ 11 w 11"/>
                <a:gd name="T1" fmla="*/ 10 h 21"/>
                <a:gd name="T2" fmla="*/ 6 w 11"/>
                <a:gd name="T3" fmla="*/ 21 h 21"/>
                <a:gd name="T4" fmla="*/ 0 w 11"/>
                <a:gd name="T5" fmla="*/ 11 h 21"/>
                <a:gd name="T6" fmla="*/ 5 w 11"/>
                <a:gd name="T7" fmla="*/ 0 h 21"/>
                <a:gd name="T8" fmla="*/ 11 w 11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10"/>
                  </a:moveTo>
                  <a:cubicBezTo>
                    <a:pt x="11" y="16"/>
                    <a:pt x="9" y="21"/>
                    <a:pt x="6" y="21"/>
                  </a:cubicBezTo>
                  <a:cubicBezTo>
                    <a:pt x="3" y="21"/>
                    <a:pt x="0" y="16"/>
                    <a:pt x="0" y="11"/>
                  </a:cubicBezTo>
                  <a:cubicBezTo>
                    <a:pt x="0" y="5"/>
                    <a:pt x="2" y="0"/>
                    <a:pt x="5" y="0"/>
                  </a:cubicBezTo>
                  <a:cubicBezTo>
                    <a:pt x="8" y="0"/>
                    <a:pt x="11" y="4"/>
                    <a:pt x="11" y="10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3" name="îṡḷíḓe"/>
            <p:cNvSpPr/>
            <p:nvPr/>
          </p:nvSpPr>
          <p:spPr bwMode="auto">
            <a:xfrm>
              <a:off x="4365625" y="5087938"/>
              <a:ext cx="433388" cy="69850"/>
            </a:xfrm>
            <a:custGeom>
              <a:avLst/>
              <a:gdLst>
                <a:gd name="T0" fmla="*/ 195 w 195"/>
                <a:gd name="T1" fmla="*/ 9 h 31"/>
                <a:gd name="T2" fmla="*/ 134 w 195"/>
                <a:gd name="T3" fmla="*/ 19 h 31"/>
                <a:gd name="T4" fmla="*/ 43 w 195"/>
                <a:gd name="T5" fmla="*/ 4 h 31"/>
                <a:gd name="T6" fmla="*/ 0 w 195"/>
                <a:gd name="T7" fmla="*/ 2 h 31"/>
                <a:gd name="T8" fmla="*/ 0 w 195"/>
                <a:gd name="T9" fmla="*/ 0 h 31"/>
                <a:gd name="T10" fmla="*/ 43 w 195"/>
                <a:gd name="T11" fmla="*/ 2 h 31"/>
                <a:gd name="T12" fmla="*/ 193 w 195"/>
                <a:gd name="T13" fmla="*/ 8 h 31"/>
                <a:gd name="T14" fmla="*/ 195 w 195"/>
                <a:gd name="T1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31">
                  <a:moveTo>
                    <a:pt x="195" y="9"/>
                  </a:moveTo>
                  <a:cubicBezTo>
                    <a:pt x="175" y="16"/>
                    <a:pt x="154" y="19"/>
                    <a:pt x="134" y="19"/>
                  </a:cubicBezTo>
                  <a:cubicBezTo>
                    <a:pt x="86" y="19"/>
                    <a:pt x="45" y="5"/>
                    <a:pt x="43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4" y="2"/>
                    <a:pt x="125" y="31"/>
                    <a:pt x="193" y="8"/>
                  </a:cubicBezTo>
                  <a:cubicBezTo>
                    <a:pt x="193" y="8"/>
                    <a:pt x="194" y="9"/>
                    <a:pt x="195" y="9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4" name="išľîḍè"/>
            <p:cNvSpPr/>
            <p:nvPr/>
          </p:nvSpPr>
          <p:spPr bwMode="auto">
            <a:xfrm>
              <a:off x="4587875" y="5043488"/>
              <a:ext cx="55563" cy="15875"/>
            </a:xfrm>
            <a:custGeom>
              <a:avLst/>
              <a:gdLst>
                <a:gd name="T0" fmla="*/ 25 w 25"/>
                <a:gd name="T1" fmla="*/ 1 h 7"/>
                <a:gd name="T2" fmla="*/ 3 w 25"/>
                <a:gd name="T3" fmla="*/ 7 h 7"/>
                <a:gd name="T4" fmla="*/ 1 w 25"/>
                <a:gd name="T5" fmla="*/ 7 h 7"/>
                <a:gd name="T6" fmla="*/ 0 w 25"/>
                <a:gd name="T7" fmla="*/ 6 h 7"/>
                <a:gd name="T8" fmla="*/ 1 w 25"/>
                <a:gd name="T9" fmla="*/ 5 h 7"/>
                <a:gd name="T10" fmla="*/ 22 w 25"/>
                <a:gd name="T11" fmla="*/ 0 h 7"/>
                <a:gd name="T12" fmla="*/ 25 w 25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">
                  <a:moveTo>
                    <a:pt x="25" y="1"/>
                  </a:moveTo>
                  <a:cubicBezTo>
                    <a:pt x="16" y="6"/>
                    <a:pt x="7" y="7"/>
                    <a:pt x="3" y="7"/>
                  </a:cubicBezTo>
                  <a:cubicBezTo>
                    <a:pt x="2" y="7"/>
                    <a:pt x="1" y="7"/>
                    <a:pt x="1" y="7"/>
                  </a:cubicBezTo>
                  <a:cubicBezTo>
                    <a:pt x="1" y="7"/>
                    <a:pt x="0" y="6"/>
                    <a:pt x="0" y="6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12" y="6"/>
                    <a:pt x="22" y="0"/>
                  </a:cubicBezTo>
                  <a:cubicBezTo>
                    <a:pt x="23" y="1"/>
                    <a:pt x="24" y="1"/>
                    <a:pt x="25" y="1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îṡlïḑê"/>
            <p:cNvSpPr/>
            <p:nvPr/>
          </p:nvSpPr>
          <p:spPr bwMode="auto">
            <a:xfrm>
              <a:off x="4610100" y="5054600"/>
              <a:ext cx="60325" cy="20638"/>
            </a:xfrm>
            <a:custGeom>
              <a:avLst/>
              <a:gdLst>
                <a:gd name="T0" fmla="*/ 27 w 27"/>
                <a:gd name="T1" fmla="*/ 1 h 9"/>
                <a:gd name="T2" fmla="*/ 2 w 27"/>
                <a:gd name="T3" fmla="*/ 9 h 9"/>
                <a:gd name="T4" fmla="*/ 1 w 27"/>
                <a:gd name="T5" fmla="*/ 9 h 9"/>
                <a:gd name="T6" fmla="*/ 0 w 27"/>
                <a:gd name="T7" fmla="*/ 8 h 9"/>
                <a:gd name="T8" fmla="*/ 1 w 27"/>
                <a:gd name="T9" fmla="*/ 7 h 9"/>
                <a:gd name="T10" fmla="*/ 25 w 27"/>
                <a:gd name="T11" fmla="*/ 0 h 9"/>
                <a:gd name="T12" fmla="*/ 27 w 27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9">
                  <a:moveTo>
                    <a:pt x="27" y="1"/>
                  </a:moveTo>
                  <a:cubicBezTo>
                    <a:pt x="18" y="8"/>
                    <a:pt x="7" y="9"/>
                    <a:pt x="2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7"/>
                    <a:pt x="14" y="7"/>
                    <a:pt x="25" y="0"/>
                  </a:cubicBezTo>
                  <a:cubicBezTo>
                    <a:pt x="26" y="0"/>
                    <a:pt x="26" y="1"/>
                    <a:pt x="27" y="1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íŝlíḍê"/>
            <p:cNvSpPr/>
            <p:nvPr/>
          </p:nvSpPr>
          <p:spPr bwMode="auto">
            <a:xfrm>
              <a:off x="4640263" y="5064125"/>
              <a:ext cx="58738" cy="23813"/>
            </a:xfrm>
            <a:custGeom>
              <a:avLst/>
              <a:gdLst>
                <a:gd name="T0" fmla="*/ 26 w 26"/>
                <a:gd name="T1" fmla="*/ 0 h 11"/>
                <a:gd name="T2" fmla="*/ 1 w 26"/>
                <a:gd name="T3" fmla="*/ 11 h 11"/>
                <a:gd name="T4" fmla="*/ 1 w 26"/>
                <a:gd name="T5" fmla="*/ 11 h 11"/>
                <a:gd name="T6" fmla="*/ 0 w 26"/>
                <a:gd name="T7" fmla="*/ 10 h 11"/>
                <a:gd name="T8" fmla="*/ 1 w 26"/>
                <a:gd name="T9" fmla="*/ 9 h 11"/>
                <a:gd name="T10" fmla="*/ 24 w 26"/>
                <a:gd name="T11" fmla="*/ 0 h 11"/>
                <a:gd name="T12" fmla="*/ 24 w 26"/>
                <a:gd name="T13" fmla="*/ 0 h 11"/>
                <a:gd name="T14" fmla="*/ 26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6" y="0"/>
                  </a:moveTo>
                  <a:cubicBezTo>
                    <a:pt x="16" y="10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4" y="8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6" y="0"/>
                  </a:cubicBez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líḋè"/>
            <p:cNvSpPr/>
            <p:nvPr/>
          </p:nvSpPr>
          <p:spPr bwMode="auto">
            <a:xfrm>
              <a:off x="4600575" y="4340225"/>
              <a:ext cx="277813" cy="668338"/>
            </a:xfrm>
            <a:custGeom>
              <a:avLst/>
              <a:gdLst>
                <a:gd name="T0" fmla="*/ 2 w 125"/>
                <a:gd name="T1" fmla="*/ 301 h 301"/>
                <a:gd name="T2" fmla="*/ 0 w 125"/>
                <a:gd name="T3" fmla="*/ 300 h 301"/>
                <a:gd name="T4" fmla="*/ 114 w 125"/>
                <a:gd name="T5" fmla="*/ 35 h 301"/>
                <a:gd name="T6" fmla="*/ 103 w 125"/>
                <a:gd name="T7" fmla="*/ 2 h 301"/>
                <a:gd name="T8" fmla="*/ 105 w 125"/>
                <a:gd name="T9" fmla="*/ 0 h 301"/>
                <a:gd name="T10" fmla="*/ 116 w 125"/>
                <a:gd name="T11" fmla="*/ 36 h 301"/>
                <a:gd name="T12" fmla="*/ 2 w 125"/>
                <a:gd name="T1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301">
                  <a:moveTo>
                    <a:pt x="2" y="301"/>
                  </a:moveTo>
                  <a:cubicBezTo>
                    <a:pt x="0" y="300"/>
                    <a:pt x="0" y="300"/>
                    <a:pt x="0" y="300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22" y="18"/>
                    <a:pt x="103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25" y="18"/>
                    <a:pt x="116" y="35"/>
                    <a:pt x="116" y="36"/>
                  </a:cubicBezTo>
                  <a:lnTo>
                    <a:pt x="2" y="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íṧľïďê"/>
            <p:cNvSpPr/>
            <p:nvPr/>
          </p:nvSpPr>
          <p:spPr bwMode="auto">
            <a:xfrm>
              <a:off x="4794250" y="3863975"/>
              <a:ext cx="317500" cy="460375"/>
            </a:xfrm>
            <a:custGeom>
              <a:avLst/>
              <a:gdLst>
                <a:gd name="T0" fmla="*/ 140 w 143"/>
                <a:gd name="T1" fmla="*/ 18 h 207"/>
                <a:gd name="T2" fmla="*/ 27 w 143"/>
                <a:gd name="T3" fmla="*/ 204 h 207"/>
                <a:gd name="T4" fmla="*/ 24 w 143"/>
                <a:gd name="T5" fmla="*/ 207 h 207"/>
                <a:gd name="T6" fmla="*/ 24 w 143"/>
                <a:gd name="T7" fmla="*/ 207 h 207"/>
                <a:gd name="T8" fmla="*/ 20 w 143"/>
                <a:gd name="T9" fmla="*/ 207 h 207"/>
                <a:gd name="T10" fmla="*/ 0 w 143"/>
                <a:gd name="T11" fmla="*/ 206 h 207"/>
                <a:gd name="T12" fmla="*/ 4 w 143"/>
                <a:gd name="T13" fmla="*/ 200 h 207"/>
                <a:gd name="T14" fmla="*/ 6 w 143"/>
                <a:gd name="T15" fmla="*/ 196 h 207"/>
                <a:gd name="T16" fmla="*/ 131 w 143"/>
                <a:gd name="T17" fmla="*/ 0 h 207"/>
                <a:gd name="T18" fmla="*/ 136 w 143"/>
                <a:gd name="T19" fmla="*/ 2 h 207"/>
                <a:gd name="T20" fmla="*/ 137 w 143"/>
                <a:gd name="T21" fmla="*/ 3 h 207"/>
                <a:gd name="T22" fmla="*/ 140 w 143"/>
                <a:gd name="T23" fmla="*/ 1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207">
                  <a:moveTo>
                    <a:pt x="140" y="18"/>
                  </a:moveTo>
                  <a:cubicBezTo>
                    <a:pt x="27" y="204"/>
                    <a:pt x="27" y="204"/>
                    <a:pt x="27" y="204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4" y="207"/>
                    <a:pt x="24" y="207"/>
                    <a:pt x="24" y="207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1" y="6"/>
                    <a:pt x="143" y="13"/>
                    <a:pt x="140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$ḷïḑe"/>
            <p:cNvSpPr/>
            <p:nvPr/>
          </p:nvSpPr>
          <p:spPr bwMode="auto">
            <a:xfrm>
              <a:off x="4821238" y="3870325"/>
              <a:ext cx="301625" cy="463550"/>
            </a:xfrm>
            <a:custGeom>
              <a:avLst/>
              <a:gdLst>
                <a:gd name="T0" fmla="*/ 134 w 136"/>
                <a:gd name="T1" fmla="*/ 17 h 208"/>
                <a:gd name="T2" fmla="*/ 20 w 136"/>
                <a:gd name="T3" fmla="*/ 203 h 208"/>
                <a:gd name="T4" fmla="*/ 18 w 136"/>
                <a:gd name="T5" fmla="*/ 206 h 208"/>
                <a:gd name="T6" fmla="*/ 17 w 136"/>
                <a:gd name="T7" fmla="*/ 208 h 208"/>
                <a:gd name="T8" fmla="*/ 8 w 136"/>
                <a:gd name="T9" fmla="*/ 204 h 208"/>
                <a:gd name="T10" fmla="*/ 0 w 136"/>
                <a:gd name="T11" fmla="*/ 201 h 208"/>
                <a:gd name="T12" fmla="*/ 0 w 136"/>
                <a:gd name="T13" fmla="*/ 200 h 208"/>
                <a:gd name="T14" fmla="*/ 2 w 136"/>
                <a:gd name="T15" fmla="*/ 196 h 208"/>
                <a:gd name="T16" fmla="*/ 125 w 136"/>
                <a:gd name="T17" fmla="*/ 0 h 208"/>
                <a:gd name="T18" fmla="*/ 125 w 136"/>
                <a:gd name="T19" fmla="*/ 0 h 208"/>
                <a:gd name="T20" fmla="*/ 130 w 136"/>
                <a:gd name="T21" fmla="*/ 3 h 208"/>
                <a:gd name="T22" fmla="*/ 134 w 136"/>
                <a:gd name="T23" fmla="*/ 1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08">
                  <a:moveTo>
                    <a:pt x="134" y="17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18" y="206"/>
                    <a:pt x="18" y="206"/>
                    <a:pt x="18" y="206"/>
                  </a:cubicBezTo>
                  <a:cubicBezTo>
                    <a:pt x="17" y="208"/>
                    <a:pt x="17" y="208"/>
                    <a:pt x="17" y="208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5" y="6"/>
                    <a:pt x="136" y="12"/>
                    <a:pt x="134" y="17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slíďe"/>
            <p:cNvSpPr/>
            <p:nvPr/>
          </p:nvSpPr>
          <p:spPr bwMode="auto">
            <a:xfrm>
              <a:off x="4357688" y="4173538"/>
              <a:ext cx="504825" cy="193675"/>
            </a:xfrm>
            <a:custGeom>
              <a:avLst/>
              <a:gdLst>
                <a:gd name="T0" fmla="*/ 221 w 227"/>
                <a:gd name="T1" fmla="*/ 87 h 87"/>
                <a:gd name="T2" fmla="*/ 7 w 227"/>
                <a:gd name="T3" fmla="*/ 21 h 87"/>
                <a:gd name="T4" fmla="*/ 1 w 227"/>
                <a:gd name="T5" fmla="*/ 10 h 87"/>
                <a:gd name="T6" fmla="*/ 4 w 227"/>
                <a:gd name="T7" fmla="*/ 0 h 87"/>
                <a:gd name="T8" fmla="*/ 227 w 227"/>
                <a:gd name="T9" fmla="*/ 69 h 87"/>
                <a:gd name="T10" fmla="*/ 221 w 227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7" h="87">
                  <a:moveTo>
                    <a:pt x="221" y="87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2" y="19"/>
                    <a:pt x="0" y="14"/>
                    <a:pt x="1" y="1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27" y="69"/>
                    <a:pt x="227" y="69"/>
                    <a:pt x="227" y="69"/>
                  </a:cubicBezTo>
                  <a:lnTo>
                    <a:pt x="221" y="87"/>
                  </a:lnTo>
                  <a:close/>
                </a:path>
              </a:pathLst>
            </a:custGeom>
            <a:solidFill>
              <a:srgbClr val="7C8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ḷiḍé"/>
            <p:cNvSpPr/>
            <p:nvPr/>
          </p:nvSpPr>
          <p:spPr bwMode="auto">
            <a:xfrm>
              <a:off x="4727575" y="4297363"/>
              <a:ext cx="55563" cy="33338"/>
            </a:xfrm>
            <a:custGeom>
              <a:avLst/>
              <a:gdLst>
                <a:gd name="T0" fmla="*/ 20 w 25"/>
                <a:gd name="T1" fmla="*/ 15 h 15"/>
                <a:gd name="T2" fmla="*/ 2 w 25"/>
                <a:gd name="T3" fmla="*/ 9 h 15"/>
                <a:gd name="T4" fmla="*/ 1 w 25"/>
                <a:gd name="T5" fmla="*/ 6 h 15"/>
                <a:gd name="T6" fmla="*/ 2 w 25"/>
                <a:gd name="T7" fmla="*/ 3 h 15"/>
                <a:gd name="T8" fmla="*/ 5 w 25"/>
                <a:gd name="T9" fmla="*/ 1 h 15"/>
                <a:gd name="T10" fmla="*/ 23 w 25"/>
                <a:gd name="T11" fmla="*/ 6 h 15"/>
                <a:gd name="T12" fmla="*/ 25 w 25"/>
                <a:gd name="T13" fmla="*/ 10 h 15"/>
                <a:gd name="T14" fmla="*/ 24 w 25"/>
                <a:gd name="T15" fmla="*/ 13 h 15"/>
                <a:gd name="T16" fmla="*/ 20 w 2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0" y="1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7"/>
                    <a:pt x="1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7"/>
                    <a:pt x="25" y="8"/>
                    <a:pt x="25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5"/>
                    <a:pt x="22" y="15"/>
                    <a:pt x="20" y="15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1ïḑé"/>
            <p:cNvSpPr/>
            <p:nvPr/>
          </p:nvSpPr>
          <p:spPr bwMode="auto">
            <a:xfrm>
              <a:off x="4633913" y="4268788"/>
              <a:ext cx="55563" cy="33338"/>
            </a:xfrm>
            <a:custGeom>
              <a:avLst/>
              <a:gdLst>
                <a:gd name="T0" fmla="*/ 20 w 25"/>
                <a:gd name="T1" fmla="*/ 15 h 15"/>
                <a:gd name="T2" fmla="*/ 2 w 25"/>
                <a:gd name="T3" fmla="*/ 9 h 15"/>
                <a:gd name="T4" fmla="*/ 0 w 25"/>
                <a:gd name="T5" fmla="*/ 6 h 15"/>
                <a:gd name="T6" fmla="*/ 2 w 25"/>
                <a:gd name="T7" fmla="*/ 2 h 15"/>
                <a:gd name="T8" fmla="*/ 5 w 25"/>
                <a:gd name="T9" fmla="*/ 1 h 15"/>
                <a:gd name="T10" fmla="*/ 23 w 25"/>
                <a:gd name="T11" fmla="*/ 6 h 15"/>
                <a:gd name="T12" fmla="*/ 25 w 25"/>
                <a:gd name="T13" fmla="*/ 10 h 15"/>
                <a:gd name="T14" fmla="*/ 24 w 25"/>
                <a:gd name="T15" fmla="*/ 13 h 15"/>
                <a:gd name="T16" fmla="*/ 20 w 25"/>
                <a:gd name="T1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20" y="1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7"/>
                    <a:pt x="0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5" y="8"/>
                    <a:pt x="25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4"/>
                    <a:pt x="22" y="15"/>
                    <a:pt x="20" y="15"/>
                  </a:cubicBezTo>
                  <a:close/>
                </a:path>
              </a:pathLst>
            </a:cu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ŝļïdé"/>
            <p:cNvSpPr/>
            <p:nvPr/>
          </p:nvSpPr>
          <p:spPr bwMode="auto">
            <a:xfrm>
              <a:off x="4803775" y="4300538"/>
              <a:ext cx="61913" cy="28575"/>
            </a:xfrm>
            <a:custGeom>
              <a:avLst/>
              <a:gdLst>
                <a:gd name="T0" fmla="*/ 28 w 28"/>
                <a:gd name="T1" fmla="*/ 10 h 13"/>
                <a:gd name="T2" fmla="*/ 26 w 28"/>
                <a:gd name="T3" fmla="*/ 13 h 13"/>
                <a:gd name="T4" fmla="*/ 20 w 28"/>
                <a:gd name="T5" fmla="*/ 11 h 13"/>
                <a:gd name="T6" fmla="*/ 8 w 28"/>
                <a:gd name="T7" fmla="*/ 7 h 13"/>
                <a:gd name="T8" fmla="*/ 0 w 28"/>
                <a:gd name="T9" fmla="*/ 4 h 13"/>
                <a:gd name="T10" fmla="*/ 2 w 28"/>
                <a:gd name="T11" fmla="*/ 0 h 13"/>
                <a:gd name="T12" fmla="*/ 10 w 28"/>
                <a:gd name="T13" fmla="*/ 3 h 13"/>
                <a:gd name="T14" fmla="*/ 23 w 28"/>
                <a:gd name="T15" fmla="*/ 8 h 13"/>
                <a:gd name="T16" fmla="*/ 28 w 28"/>
                <a:gd name="T17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3">
                  <a:moveTo>
                    <a:pt x="28" y="10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3" y="12"/>
                    <a:pt x="20" y="11"/>
                  </a:cubicBezTo>
                  <a:cubicBezTo>
                    <a:pt x="17" y="10"/>
                    <a:pt x="12" y="8"/>
                    <a:pt x="8" y="7"/>
                  </a:cubicBezTo>
                  <a:cubicBezTo>
                    <a:pt x="5" y="6"/>
                    <a:pt x="2" y="5"/>
                    <a:pt x="0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1"/>
                    <a:pt x="8" y="2"/>
                    <a:pt x="10" y="3"/>
                  </a:cubicBezTo>
                  <a:cubicBezTo>
                    <a:pt x="15" y="5"/>
                    <a:pt x="19" y="6"/>
                    <a:pt x="23" y="8"/>
                  </a:cubicBezTo>
                  <a:cubicBezTo>
                    <a:pt x="25" y="8"/>
                    <a:pt x="27" y="9"/>
                    <a:pt x="2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ïŝľíďè"/>
            <p:cNvSpPr/>
            <p:nvPr/>
          </p:nvSpPr>
          <p:spPr bwMode="auto">
            <a:xfrm>
              <a:off x="4603750" y="4206875"/>
              <a:ext cx="80963" cy="55563"/>
            </a:xfrm>
            <a:custGeom>
              <a:avLst/>
              <a:gdLst>
                <a:gd name="T0" fmla="*/ 36 w 37"/>
                <a:gd name="T1" fmla="*/ 25 h 25"/>
                <a:gd name="T2" fmla="*/ 35 w 37"/>
                <a:gd name="T3" fmla="*/ 24 h 25"/>
                <a:gd name="T4" fmla="*/ 26 w 37"/>
                <a:gd name="T5" fmla="*/ 7 h 25"/>
                <a:gd name="T6" fmla="*/ 17 w 37"/>
                <a:gd name="T7" fmla="*/ 2 h 25"/>
                <a:gd name="T8" fmla="*/ 2 w 37"/>
                <a:gd name="T9" fmla="*/ 4 h 25"/>
                <a:gd name="T10" fmla="*/ 2 w 37"/>
                <a:gd name="T11" fmla="*/ 4 h 25"/>
                <a:gd name="T12" fmla="*/ 0 w 37"/>
                <a:gd name="T13" fmla="*/ 4 h 25"/>
                <a:gd name="T14" fmla="*/ 1 w 37"/>
                <a:gd name="T15" fmla="*/ 2 h 25"/>
                <a:gd name="T16" fmla="*/ 2 w 37"/>
                <a:gd name="T17" fmla="*/ 2 h 25"/>
                <a:gd name="T18" fmla="*/ 17 w 37"/>
                <a:gd name="T19" fmla="*/ 0 h 25"/>
                <a:gd name="T20" fmla="*/ 17 w 37"/>
                <a:gd name="T21" fmla="*/ 1 h 25"/>
                <a:gd name="T22" fmla="*/ 27 w 37"/>
                <a:gd name="T23" fmla="*/ 6 h 25"/>
                <a:gd name="T24" fmla="*/ 37 w 37"/>
                <a:gd name="T25" fmla="*/ 24 h 25"/>
                <a:gd name="T26" fmla="*/ 36 w 37"/>
                <a:gd name="T2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25">
                  <a:moveTo>
                    <a:pt x="36" y="25"/>
                  </a:moveTo>
                  <a:cubicBezTo>
                    <a:pt x="36" y="25"/>
                    <a:pt x="35" y="25"/>
                    <a:pt x="35" y="24"/>
                  </a:cubicBezTo>
                  <a:cubicBezTo>
                    <a:pt x="32" y="13"/>
                    <a:pt x="26" y="7"/>
                    <a:pt x="26" y="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2"/>
                    <a:pt x="7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1"/>
                    <a:pt x="12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34" y="11"/>
                    <a:pt x="37" y="24"/>
                  </a:cubicBezTo>
                  <a:cubicBezTo>
                    <a:pt x="37" y="24"/>
                    <a:pt x="37" y="25"/>
                    <a:pt x="36" y="25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ṥ1iďe"/>
            <p:cNvSpPr/>
            <p:nvPr/>
          </p:nvSpPr>
          <p:spPr bwMode="auto">
            <a:xfrm>
              <a:off x="4618038" y="4186238"/>
              <a:ext cx="96838" cy="77788"/>
            </a:xfrm>
            <a:custGeom>
              <a:avLst/>
              <a:gdLst>
                <a:gd name="T0" fmla="*/ 42 w 43"/>
                <a:gd name="T1" fmla="*/ 35 h 35"/>
                <a:gd name="T2" fmla="*/ 41 w 43"/>
                <a:gd name="T3" fmla="*/ 34 h 35"/>
                <a:gd name="T4" fmla="*/ 27 w 43"/>
                <a:gd name="T5" fmla="*/ 10 h 35"/>
                <a:gd name="T6" fmla="*/ 22 w 43"/>
                <a:gd name="T7" fmla="*/ 6 h 35"/>
                <a:gd name="T8" fmla="*/ 13 w 43"/>
                <a:gd name="T9" fmla="*/ 4 h 35"/>
                <a:gd name="T10" fmla="*/ 1 w 43"/>
                <a:gd name="T11" fmla="*/ 3 h 35"/>
                <a:gd name="T12" fmla="*/ 1 w 43"/>
                <a:gd name="T13" fmla="*/ 1 h 35"/>
                <a:gd name="T14" fmla="*/ 2 w 43"/>
                <a:gd name="T15" fmla="*/ 1 h 35"/>
                <a:gd name="T16" fmla="*/ 13 w 43"/>
                <a:gd name="T17" fmla="*/ 2 h 35"/>
                <a:gd name="T18" fmla="*/ 22 w 43"/>
                <a:gd name="T19" fmla="*/ 4 h 35"/>
                <a:gd name="T20" fmla="*/ 29 w 43"/>
                <a:gd name="T21" fmla="*/ 9 h 35"/>
                <a:gd name="T22" fmla="*/ 43 w 43"/>
                <a:gd name="T23" fmla="*/ 34 h 35"/>
                <a:gd name="T24" fmla="*/ 42 w 43"/>
                <a:gd name="T2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5">
                  <a:moveTo>
                    <a:pt x="42" y="35"/>
                  </a:moveTo>
                  <a:cubicBezTo>
                    <a:pt x="41" y="35"/>
                    <a:pt x="41" y="35"/>
                    <a:pt x="41" y="34"/>
                  </a:cubicBezTo>
                  <a:cubicBezTo>
                    <a:pt x="39" y="27"/>
                    <a:pt x="28" y="10"/>
                    <a:pt x="27" y="10"/>
                  </a:cubicBezTo>
                  <a:cubicBezTo>
                    <a:pt x="26" y="7"/>
                    <a:pt x="25" y="6"/>
                    <a:pt x="22" y="6"/>
                  </a:cubicBezTo>
                  <a:cubicBezTo>
                    <a:pt x="19" y="6"/>
                    <a:pt x="16" y="5"/>
                    <a:pt x="13" y="4"/>
                  </a:cubicBezTo>
                  <a:cubicBezTo>
                    <a:pt x="9" y="4"/>
                    <a:pt x="5" y="3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5" y="1"/>
                    <a:pt x="9" y="2"/>
                    <a:pt x="13" y="2"/>
                  </a:cubicBezTo>
                  <a:cubicBezTo>
                    <a:pt x="17" y="3"/>
                    <a:pt x="20" y="4"/>
                    <a:pt x="22" y="4"/>
                  </a:cubicBezTo>
                  <a:cubicBezTo>
                    <a:pt x="26" y="4"/>
                    <a:pt x="27" y="6"/>
                    <a:pt x="29" y="9"/>
                  </a:cubicBezTo>
                  <a:cubicBezTo>
                    <a:pt x="30" y="9"/>
                    <a:pt x="41" y="26"/>
                    <a:pt x="43" y="34"/>
                  </a:cubicBezTo>
                  <a:cubicBezTo>
                    <a:pt x="43" y="34"/>
                    <a:pt x="42" y="35"/>
                    <a:pt x="42" y="35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í$liḍè"/>
            <p:cNvSpPr/>
            <p:nvPr/>
          </p:nvSpPr>
          <p:spPr bwMode="auto">
            <a:xfrm>
              <a:off x="4618038" y="4170363"/>
              <a:ext cx="44450" cy="14288"/>
            </a:xfrm>
            <a:custGeom>
              <a:avLst/>
              <a:gdLst>
                <a:gd name="T0" fmla="*/ 20 w 20"/>
                <a:gd name="T1" fmla="*/ 6 h 6"/>
                <a:gd name="T2" fmla="*/ 19 w 20"/>
                <a:gd name="T3" fmla="*/ 5 h 6"/>
                <a:gd name="T4" fmla="*/ 1 w 20"/>
                <a:gd name="T5" fmla="*/ 2 h 6"/>
                <a:gd name="T6" fmla="*/ 0 w 20"/>
                <a:gd name="T7" fmla="*/ 0 h 6"/>
                <a:gd name="T8" fmla="*/ 1 w 20"/>
                <a:gd name="T9" fmla="*/ 0 h 6"/>
                <a:gd name="T10" fmla="*/ 1 w 20"/>
                <a:gd name="T11" fmla="*/ 0 h 6"/>
                <a:gd name="T12" fmla="*/ 17 w 20"/>
                <a:gd name="T13" fmla="*/ 3 h 6"/>
                <a:gd name="T14" fmla="*/ 17 w 20"/>
                <a:gd name="T15" fmla="*/ 3 h 6"/>
                <a:gd name="T16" fmla="*/ 19 w 20"/>
                <a:gd name="T17" fmla="*/ 5 h 6"/>
                <a:gd name="T18" fmla="*/ 20 w 20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6">
                  <a:moveTo>
                    <a:pt x="20" y="6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4" y="4"/>
                    <a:pt x="6" y="2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9" y="1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9" y="5"/>
                    <a:pt x="19" y="5"/>
                  </a:cubicBezTo>
                  <a:lnTo>
                    <a:pt x="20" y="6"/>
                  </a:ln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ṡľïḓé"/>
            <p:cNvSpPr/>
            <p:nvPr/>
          </p:nvSpPr>
          <p:spPr bwMode="auto">
            <a:xfrm>
              <a:off x="4278313" y="3911600"/>
              <a:ext cx="265113" cy="207963"/>
            </a:xfrm>
            <a:custGeom>
              <a:avLst/>
              <a:gdLst>
                <a:gd name="T0" fmla="*/ 117 w 119"/>
                <a:gd name="T1" fmla="*/ 94 h 94"/>
                <a:gd name="T2" fmla="*/ 117 w 119"/>
                <a:gd name="T3" fmla="*/ 94 h 94"/>
                <a:gd name="T4" fmla="*/ 1 w 119"/>
                <a:gd name="T5" fmla="*/ 2 h 94"/>
                <a:gd name="T6" fmla="*/ 0 w 119"/>
                <a:gd name="T7" fmla="*/ 1 h 94"/>
                <a:gd name="T8" fmla="*/ 2 w 119"/>
                <a:gd name="T9" fmla="*/ 1 h 94"/>
                <a:gd name="T10" fmla="*/ 118 w 119"/>
                <a:gd name="T11" fmla="*/ 92 h 94"/>
                <a:gd name="T12" fmla="*/ 118 w 119"/>
                <a:gd name="T13" fmla="*/ 93 h 94"/>
                <a:gd name="T14" fmla="*/ 117 w 119"/>
                <a:gd name="T1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94">
                  <a:moveTo>
                    <a:pt x="117" y="94"/>
                  </a:moveTo>
                  <a:cubicBezTo>
                    <a:pt x="117" y="94"/>
                    <a:pt x="117" y="94"/>
                    <a:pt x="117" y="94"/>
                  </a:cubicBezTo>
                  <a:cubicBezTo>
                    <a:pt x="114" y="93"/>
                    <a:pt x="13" y="1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1" y="17"/>
                    <a:pt x="114" y="90"/>
                    <a:pt x="118" y="92"/>
                  </a:cubicBezTo>
                  <a:cubicBezTo>
                    <a:pt x="118" y="92"/>
                    <a:pt x="119" y="93"/>
                    <a:pt x="118" y="93"/>
                  </a:cubicBezTo>
                  <a:cubicBezTo>
                    <a:pt x="118" y="94"/>
                    <a:pt x="118" y="94"/>
                    <a:pt x="117" y="94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îšļidê"/>
            <p:cNvSpPr/>
            <p:nvPr/>
          </p:nvSpPr>
          <p:spPr bwMode="auto">
            <a:xfrm>
              <a:off x="4268788" y="3937000"/>
              <a:ext cx="47625" cy="9525"/>
            </a:xfrm>
            <a:custGeom>
              <a:avLst/>
              <a:gdLst>
                <a:gd name="T0" fmla="*/ 1 w 21"/>
                <a:gd name="T1" fmla="*/ 4 h 4"/>
                <a:gd name="T2" fmla="*/ 0 w 21"/>
                <a:gd name="T3" fmla="*/ 3 h 4"/>
                <a:gd name="T4" fmla="*/ 1 w 21"/>
                <a:gd name="T5" fmla="*/ 2 h 4"/>
                <a:gd name="T6" fmla="*/ 19 w 21"/>
                <a:gd name="T7" fmla="*/ 0 h 4"/>
                <a:gd name="T8" fmla="*/ 20 w 21"/>
                <a:gd name="T9" fmla="*/ 1 h 4"/>
                <a:gd name="T10" fmla="*/ 20 w 21"/>
                <a:gd name="T11" fmla="*/ 2 h 4"/>
                <a:gd name="T12" fmla="*/ 1 w 21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ṩḻîḍe"/>
            <p:cNvSpPr/>
            <p:nvPr/>
          </p:nvSpPr>
          <p:spPr bwMode="auto">
            <a:xfrm>
              <a:off x="5399088" y="2851150"/>
              <a:ext cx="57150" cy="361950"/>
            </a:xfrm>
            <a:custGeom>
              <a:avLst/>
              <a:gdLst>
                <a:gd name="T0" fmla="*/ 25 w 26"/>
                <a:gd name="T1" fmla="*/ 163 h 163"/>
                <a:gd name="T2" fmla="*/ 24 w 26"/>
                <a:gd name="T3" fmla="*/ 162 h 163"/>
                <a:gd name="T4" fmla="*/ 11 w 26"/>
                <a:gd name="T5" fmla="*/ 127 h 163"/>
                <a:gd name="T6" fmla="*/ 4 w 26"/>
                <a:gd name="T7" fmla="*/ 54 h 163"/>
                <a:gd name="T8" fmla="*/ 11 w 26"/>
                <a:gd name="T9" fmla="*/ 1 h 163"/>
                <a:gd name="T10" fmla="*/ 12 w 26"/>
                <a:gd name="T11" fmla="*/ 0 h 163"/>
                <a:gd name="T12" fmla="*/ 13 w 26"/>
                <a:gd name="T13" fmla="*/ 1 h 163"/>
                <a:gd name="T14" fmla="*/ 6 w 26"/>
                <a:gd name="T15" fmla="*/ 54 h 163"/>
                <a:gd name="T16" fmla="*/ 13 w 26"/>
                <a:gd name="T17" fmla="*/ 126 h 163"/>
                <a:gd name="T18" fmla="*/ 26 w 26"/>
                <a:gd name="T19" fmla="*/ 161 h 163"/>
                <a:gd name="T20" fmla="*/ 25 w 26"/>
                <a:gd name="T21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63">
                  <a:moveTo>
                    <a:pt x="25" y="163"/>
                  </a:moveTo>
                  <a:cubicBezTo>
                    <a:pt x="24" y="163"/>
                    <a:pt x="24" y="162"/>
                    <a:pt x="24" y="162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2" y="103"/>
                    <a:pt x="0" y="78"/>
                    <a:pt x="4" y="5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0"/>
                    <a:pt x="12" y="0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78"/>
                    <a:pt x="4" y="103"/>
                    <a:pt x="13" y="126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6" y="162"/>
                    <a:pt x="26" y="162"/>
                    <a:pt x="25" y="163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ṥ1íďê"/>
            <p:cNvSpPr/>
            <p:nvPr/>
          </p:nvSpPr>
          <p:spPr bwMode="auto">
            <a:xfrm>
              <a:off x="5059363" y="2924175"/>
              <a:ext cx="484188" cy="571500"/>
            </a:xfrm>
            <a:custGeom>
              <a:avLst/>
              <a:gdLst>
                <a:gd name="T0" fmla="*/ 213 w 218"/>
                <a:gd name="T1" fmla="*/ 205 h 257"/>
                <a:gd name="T2" fmla="*/ 109 w 218"/>
                <a:gd name="T3" fmla="*/ 255 h 257"/>
                <a:gd name="T4" fmla="*/ 100 w 218"/>
                <a:gd name="T5" fmla="*/ 252 h 257"/>
                <a:gd name="T6" fmla="*/ 2 w 218"/>
                <a:gd name="T7" fmla="*/ 65 h 257"/>
                <a:gd name="T8" fmla="*/ 5 w 218"/>
                <a:gd name="T9" fmla="*/ 56 h 257"/>
                <a:gd name="T10" fmla="*/ 109 w 218"/>
                <a:gd name="T11" fmla="*/ 2 h 257"/>
                <a:gd name="T12" fmla="*/ 118 w 218"/>
                <a:gd name="T13" fmla="*/ 5 h 257"/>
                <a:gd name="T14" fmla="*/ 179 w 218"/>
                <a:gd name="T15" fmla="*/ 123 h 257"/>
                <a:gd name="T16" fmla="*/ 180 w 218"/>
                <a:gd name="T17" fmla="*/ 125 h 257"/>
                <a:gd name="T18" fmla="*/ 216 w 218"/>
                <a:gd name="T19" fmla="*/ 195 h 257"/>
                <a:gd name="T20" fmla="*/ 213 w 218"/>
                <a:gd name="T21" fmla="*/ 20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257">
                  <a:moveTo>
                    <a:pt x="213" y="205"/>
                  </a:moveTo>
                  <a:cubicBezTo>
                    <a:pt x="109" y="255"/>
                    <a:pt x="109" y="255"/>
                    <a:pt x="109" y="255"/>
                  </a:cubicBezTo>
                  <a:cubicBezTo>
                    <a:pt x="106" y="257"/>
                    <a:pt x="102" y="256"/>
                    <a:pt x="100" y="25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0" y="62"/>
                    <a:pt x="1" y="57"/>
                    <a:pt x="5" y="56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12" y="0"/>
                    <a:pt x="116" y="2"/>
                    <a:pt x="118" y="5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216" y="195"/>
                    <a:pt x="216" y="195"/>
                    <a:pt x="216" y="195"/>
                  </a:cubicBezTo>
                  <a:cubicBezTo>
                    <a:pt x="218" y="199"/>
                    <a:pt x="216" y="203"/>
                    <a:pt x="213" y="205"/>
                  </a:cubicBezTo>
                  <a:close/>
                </a:path>
              </a:pathLst>
            </a:custGeom>
            <a:solidFill>
              <a:srgbClr val="3A4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îSlïḍè"/>
            <p:cNvSpPr/>
            <p:nvPr/>
          </p:nvSpPr>
          <p:spPr bwMode="auto">
            <a:xfrm>
              <a:off x="5084763" y="2965450"/>
              <a:ext cx="430213" cy="496888"/>
            </a:xfrm>
            <a:custGeom>
              <a:avLst/>
              <a:gdLst>
                <a:gd name="T0" fmla="*/ 92 w 193"/>
                <a:gd name="T1" fmla="*/ 224 h 224"/>
                <a:gd name="T2" fmla="*/ 91 w 193"/>
                <a:gd name="T3" fmla="*/ 224 h 224"/>
                <a:gd name="T4" fmla="*/ 0 w 193"/>
                <a:gd name="T5" fmla="*/ 51 h 224"/>
                <a:gd name="T6" fmla="*/ 0 w 193"/>
                <a:gd name="T7" fmla="*/ 50 h 224"/>
                <a:gd name="T8" fmla="*/ 1 w 193"/>
                <a:gd name="T9" fmla="*/ 50 h 224"/>
                <a:gd name="T10" fmla="*/ 101 w 193"/>
                <a:gd name="T11" fmla="*/ 0 h 224"/>
                <a:gd name="T12" fmla="*/ 102 w 193"/>
                <a:gd name="T13" fmla="*/ 1 h 224"/>
                <a:gd name="T14" fmla="*/ 193 w 193"/>
                <a:gd name="T15" fmla="*/ 174 h 224"/>
                <a:gd name="T16" fmla="*/ 193 w 193"/>
                <a:gd name="T17" fmla="*/ 174 h 224"/>
                <a:gd name="T18" fmla="*/ 193 w 193"/>
                <a:gd name="T19" fmla="*/ 175 h 224"/>
                <a:gd name="T20" fmla="*/ 92 w 193"/>
                <a:gd name="T21" fmla="*/ 224 h 224"/>
                <a:gd name="T22" fmla="*/ 2 w 193"/>
                <a:gd name="T23" fmla="*/ 51 h 224"/>
                <a:gd name="T24" fmla="*/ 92 w 193"/>
                <a:gd name="T25" fmla="*/ 222 h 224"/>
                <a:gd name="T26" fmla="*/ 191 w 193"/>
                <a:gd name="T27" fmla="*/ 174 h 224"/>
                <a:gd name="T28" fmla="*/ 101 w 193"/>
                <a:gd name="T29" fmla="*/ 2 h 224"/>
                <a:gd name="T30" fmla="*/ 2 w 193"/>
                <a:gd name="T31" fmla="*/ 5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4">
                  <a:moveTo>
                    <a:pt x="92" y="224"/>
                  </a:moveTo>
                  <a:cubicBezTo>
                    <a:pt x="91" y="224"/>
                    <a:pt x="91" y="224"/>
                    <a:pt x="91" y="2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2" y="0"/>
                    <a:pt x="102" y="0"/>
                    <a:pt x="102" y="1"/>
                  </a:cubicBezTo>
                  <a:cubicBezTo>
                    <a:pt x="193" y="174"/>
                    <a:pt x="193" y="174"/>
                    <a:pt x="193" y="174"/>
                  </a:cubicBezTo>
                  <a:cubicBezTo>
                    <a:pt x="193" y="174"/>
                    <a:pt x="193" y="174"/>
                    <a:pt x="193" y="174"/>
                  </a:cubicBezTo>
                  <a:cubicBezTo>
                    <a:pt x="193" y="175"/>
                    <a:pt x="193" y="175"/>
                    <a:pt x="193" y="175"/>
                  </a:cubicBezTo>
                  <a:cubicBezTo>
                    <a:pt x="92" y="224"/>
                    <a:pt x="92" y="224"/>
                    <a:pt x="92" y="224"/>
                  </a:cubicBezTo>
                  <a:close/>
                  <a:moveTo>
                    <a:pt x="2" y="51"/>
                  </a:moveTo>
                  <a:cubicBezTo>
                    <a:pt x="92" y="222"/>
                    <a:pt x="92" y="222"/>
                    <a:pt x="92" y="222"/>
                  </a:cubicBezTo>
                  <a:cubicBezTo>
                    <a:pt x="191" y="174"/>
                    <a:pt x="191" y="174"/>
                    <a:pt x="191" y="174"/>
                  </a:cubicBezTo>
                  <a:cubicBezTo>
                    <a:pt x="101" y="2"/>
                    <a:pt x="101" y="2"/>
                    <a:pt x="101" y="2"/>
                  </a:cubicBezTo>
                  <a:lnTo>
                    <a:pt x="2" y="51"/>
                  </a:lnTo>
                  <a:close/>
                </a:path>
              </a:pathLst>
            </a:custGeom>
            <a:solidFill>
              <a:srgbClr val="1C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íŝlíḋê"/>
            <p:cNvSpPr/>
            <p:nvPr/>
          </p:nvSpPr>
          <p:spPr bwMode="auto">
            <a:xfrm>
              <a:off x="5178425" y="3049588"/>
              <a:ext cx="104775" cy="69850"/>
            </a:xfrm>
            <a:custGeom>
              <a:avLst/>
              <a:gdLst>
                <a:gd name="T0" fmla="*/ 43 w 47"/>
                <a:gd name="T1" fmla="*/ 16 h 32"/>
                <a:gd name="T2" fmla="*/ 11 w 47"/>
                <a:gd name="T3" fmla="*/ 31 h 32"/>
                <a:gd name="T4" fmla="*/ 4 w 47"/>
                <a:gd name="T5" fmla="*/ 29 h 32"/>
                <a:gd name="T6" fmla="*/ 1 w 47"/>
                <a:gd name="T7" fmla="*/ 23 h 32"/>
                <a:gd name="T8" fmla="*/ 4 w 47"/>
                <a:gd name="T9" fmla="*/ 16 h 32"/>
                <a:gd name="T10" fmla="*/ 36 w 47"/>
                <a:gd name="T11" fmla="*/ 1 h 32"/>
                <a:gd name="T12" fmla="*/ 43 w 47"/>
                <a:gd name="T13" fmla="*/ 4 h 32"/>
                <a:gd name="T14" fmla="*/ 46 w 47"/>
                <a:gd name="T15" fmla="*/ 9 h 32"/>
                <a:gd name="T16" fmla="*/ 43 w 47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2">
                  <a:moveTo>
                    <a:pt x="43" y="16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8" y="32"/>
                    <a:pt x="5" y="31"/>
                    <a:pt x="4" y="29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1"/>
                    <a:pt x="1" y="18"/>
                    <a:pt x="4" y="16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9" y="0"/>
                    <a:pt x="42" y="1"/>
                    <a:pt x="43" y="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11"/>
                    <a:pt x="46" y="15"/>
                    <a:pt x="43" y="16"/>
                  </a:cubicBezTo>
                  <a:close/>
                </a:path>
              </a:pathLst>
            </a:custGeom>
            <a:solidFill>
              <a:srgbClr val="FFF4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sḻïḓe"/>
            <p:cNvSpPr/>
            <p:nvPr/>
          </p:nvSpPr>
          <p:spPr bwMode="auto">
            <a:xfrm>
              <a:off x="5176838" y="3224213"/>
              <a:ext cx="41275" cy="147638"/>
            </a:xfrm>
            <a:custGeom>
              <a:avLst/>
              <a:gdLst>
                <a:gd name="T0" fmla="*/ 19 w 19"/>
                <a:gd name="T1" fmla="*/ 34 h 66"/>
                <a:gd name="T2" fmla="*/ 12 w 19"/>
                <a:gd name="T3" fmla="*/ 66 h 66"/>
                <a:gd name="T4" fmla="*/ 2 w 19"/>
                <a:gd name="T5" fmla="*/ 27 h 66"/>
                <a:gd name="T6" fmla="*/ 7 w 19"/>
                <a:gd name="T7" fmla="*/ 0 h 66"/>
                <a:gd name="T8" fmla="*/ 19 w 19"/>
                <a:gd name="T9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6">
                  <a:moveTo>
                    <a:pt x="19" y="34"/>
                  </a:moveTo>
                  <a:cubicBezTo>
                    <a:pt x="19" y="52"/>
                    <a:pt x="18" y="66"/>
                    <a:pt x="12" y="66"/>
                  </a:cubicBezTo>
                  <a:cubicBezTo>
                    <a:pt x="5" y="66"/>
                    <a:pt x="2" y="46"/>
                    <a:pt x="2" y="27"/>
                  </a:cubicBezTo>
                  <a:cubicBezTo>
                    <a:pt x="2" y="9"/>
                    <a:pt x="0" y="0"/>
                    <a:pt x="7" y="0"/>
                  </a:cubicBezTo>
                  <a:cubicBezTo>
                    <a:pt x="14" y="0"/>
                    <a:pt x="19" y="15"/>
                    <a:pt x="19" y="34"/>
                  </a:cubicBezTo>
                  <a:close/>
                </a:path>
              </a:pathLst>
            </a:custGeom>
            <a:solidFill>
              <a:srgbClr val="6B7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ïşľiḓè"/>
            <p:cNvSpPr/>
            <p:nvPr/>
          </p:nvSpPr>
          <p:spPr bwMode="auto">
            <a:xfrm>
              <a:off x="5110163" y="3157538"/>
              <a:ext cx="122238" cy="171450"/>
            </a:xfrm>
            <a:custGeom>
              <a:avLst/>
              <a:gdLst>
                <a:gd name="T0" fmla="*/ 55 w 55"/>
                <a:gd name="T1" fmla="*/ 77 h 77"/>
                <a:gd name="T2" fmla="*/ 25 w 55"/>
                <a:gd name="T3" fmla="*/ 66 h 77"/>
                <a:gd name="T4" fmla="*/ 16 w 55"/>
                <a:gd name="T5" fmla="*/ 55 h 77"/>
                <a:gd name="T6" fmla="*/ 12 w 55"/>
                <a:gd name="T7" fmla="*/ 48 h 77"/>
                <a:gd name="T8" fmla="*/ 12 w 55"/>
                <a:gd name="T9" fmla="*/ 47 h 77"/>
                <a:gd name="T10" fmla="*/ 11 w 55"/>
                <a:gd name="T11" fmla="*/ 43 h 77"/>
                <a:gd name="T12" fmla="*/ 8 w 55"/>
                <a:gd name="T13" fmla="*/ 31 h 77"/>
                <a:gd name="T14" fmla="*/ 7 w 55"/>
                <a:gd name="T15" fmla="*/ 27 h 77"/>
                <a:gd name="T16" fmla="*/ 4 w 55"/>
                <a:gd name="T17" fmla="*/ 15 h 77"/>
                <a:gd name="T18" fmla="*/ 3 w 55"/>
                <a:gd name="T19" fmla="*/ 11 h 77"/>
                <a:gd name="T20" fmla="*/ 0 w 55"/>
                <a:gd name="T21" fmla="*/ 0 h 77"/>
                <a:gd name="T22" fmla="*/ 53 w 55"/>
                <a:gd name="T23" fmla="*/ 35 h 77"/>
                <a:gd name="T24" fmla="*/ 55 w 55"/>
                <a:gd name="T2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77">
                  <a:moveTo>
                    <a:pt x="55" y="77"/>
                  </a:moveTo>
                  <a:cubicBezTo>
                    <a:pt x="46" y="74"/>
                    <a:pt x="34" y="72"/>
                    <a:pt x="25" y="66"/>
                  </a:cubicBezTo>
                  <a:cubicBezTo>
                    <a:pt x="21" y="64"/>
                    <a:pt x="18" y="57"/>
                    <a:pt x="16" y="55"/>
                  </a:cubicBezTo>
                  <a:cubicBezTo>
                    <a:pt x="14" y="53"/>
                    <a:pt x="13" y="51"/>
                    <a:pt x="12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20"/>
                    <a:pt x="53" y="35"/>
                    <a:pt x="53" y="35"/>
                  </a:cubicBezTo>
                  <a:lnTo>
                    <a:pt x="55" y="77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iṧḷiḍê"/>
            <p:cNvSpPr/>
            <p:nvPr/>
          </p:nvSpPr>
          <p:spPr bwMode="auto">
            <a:xfrm>
              <a:off x="5172075" y="3175000"/>
              <a:ext cx="55563" cy="80963"/>
            </a:xfrm>
            <a:custGeom>
              <a:avLst/>
              <a:gdLst>
                <a:gd name="T0" fmla="*/ 11 w 25"/>
                <a:gd name="T1" fmla="*/ 28 h 36"/>
                <a:gd name="T2" fmla="*/ 9 w 25"/>
                <a:gd name="T3" fmla="*/ 17 h 36"/>
                <a:gd name="T4" fmla="*/ 5 w 25"/>
                <a:gd name="T5" fmla="*/ 9 h 36"/>
                <a:gd name="T6" fmla="*/ 1 w 25"/>
                <a:gd name="T7" fmla="*/ 3 h 36"/>
                <a:gd name="T8" fmla="*/ 3 w 25"/>
                <a:gd name="T9" fmla="*/ 0 h 36"/>
                <a:gd name="T10" fmla="*/ 25 w 25"/>
                <a:gd name="T11" fmla="*/ 27 h 36"/>
                <a:gd name="T12" fmla="*/ 17 w 25"/>
                <a:gd name="T13" fmla="*/ 36 h 36"/>
                <a:gd name="T14" fmla="*/ 11 w 25"/>
                <a:gd name="T15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6">
                  <a:moveTo>
                    <a:pt x="11" y="28"/>
                  </a:moveTo>
                  <a:cubicBezTo>
                    <a:pt x="11" y="28"/>
                    <a:pt x="11" y="23"/>
                    <a:pt x="9" y="17"/>
                  </a:cubicBezTo>
                  <a:cubicBezTo>
                    <a:pt x="8" y="15"/>
                    <a:pt x="7" y="11"/>
                    <a:pt x="5" y="9"/>
                  </a:cubicBezTo>
                  <a:cubicBezTo>
                    <a:pt x="3" y="7"/>
                    <a:pt x="1" y="5"/>
                    <a:pt x="1" y="3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10" y="3"/>
                    <a:pt x="25" y="27"/>
                    <a:pt x="25" y="27"/>
                  </a:cubicBezTo>
                  <a:cubicBezTo>
                    <a:pt x="17" y="36"/>
                    <a:pt x="17" y="36"/>
                    <a:pt x="17" y="36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iśľîḋé"/>
            <p:cNvSpPr/>
            <p:nvPr/>
          </p:nvSpPr>
          <p:spPr bwMode="auto">
            <a:xfrm>
              <a:off x="5203825" y="2713038"/>
              <a:ext cx="530225" cy="733425"/>
            </a:xfrm>
            <a:custGeom>
              <a:avLst/>
              <a:gdLst>
                <a:gd name="T0" fmla="*/ 236 w 239"/>
                <a:gd name="T1" fmla="*/ 203 h 330"/>
                <a:gd name="T2" fmla="*/ 171 w 239"/>
                <a:gd name="T3" fmla="*/ 312 h 330"/>
                <a:gd name="T4" fmla="*/ 53 w 239"/>
                <a:gd name="T5" fmla="*/ 299 h 330"/>
                <a:gd name="T6" fmla="*/ 32 w 239"/>
                <a:gd name="T7" fmla="*/ 297 h 330"/>
                <a:gd name="T8" fmla="*/ 29 w 239"/>
                <a:gd name="T9" fmla="*/ 296 h 330"/>
                <a:gd name="T10" fmla="*/ 0 w 239"/>
                <a:gd name="T11" fmla="*/ 296 h 330"/>
                <a:gd name="T12" fmla="*/ 7 w 239"/>
                <a:gd name="T13" fmla="*/ 264 h 330"/>
                <a:gd name="T14" fmla="*/ 10 w 239"/>
                <a:gd name="T15" fmla="*/ 233 h 330"/>
                <a:gd name="T16" fmla="*/ 139 w 239"/>
                <a:gd name="T17" fmla="*/ 217 h 330"/>
                <a:gd name="T18" fmla="*/ 167 w 239"/>
                <a:gd name="T19" fmla="*/ 48 h 330"/>
                <a:gd name="T20" fmla="*/ 236 w 239"/>
                <a:gd name="T21" fmla="*/ 20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330">
                  <a:moveTo>
                    <a:pt x="236" y="203"/>
                  </a:moveTo>
                  <a:cubicBezTo>
                    <a:pt x="224" y="262"/>
                    <a:pt x="199" y="294"/>
                    <a:pt x="171" y="312"/>
                  </a:cubicBezTo>
                  <a:cubicBezTo>
                    <a:pt x="142" y="330"/>
                    <a:pt x="63" y="302"/>
                    <a:pt x="53" y="299"/>
                  </a:cubicBezTo>
                  <a:cubicBezTo>
                    <a:pt x="49" y="298"/>
                    <a:pt x="41" y="297"/>
                    <a:pt x="32" y="297"/>
                  </a:cubicBezTo>
                  <a:cubicBezTo>
                    <a:pt x="31" y="297"/>
                    <a:pt x="30" y="297"/>
                    <a:pt x="29" y="296"/>
                  </a:cubicBezTo>
                  <a:cubicBezTo>
                    <a:pt x="16" y="296"/>
                    <a:pt x="1" y="296"/>
                    <a:pt x="0" y="296"/>
                  </a:cubicBezTo>
                  <a:cubicBezTo>
                    <a:pt x="0" y="296"/>
                    <a:pt x="3" y="294"/>
                    <a:pt x="7" y="264"/>
                  </a:cubicBezTo>
                  <a:cubicBezTo>
                    <a:pt x="9" y="255"/>
                    <a:pt x="10" y="233"/>
                    <a:pt x="10" y="233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4" y="197"/>
                    <a:pt x="136" y="72"/>
                    <a:pt x="167" y="48"/>
                  </a:cubicBezTo>
                  <a:cubicBezTo>
                    <a:pt x="228" y="0"/>
                    <a:pt x="239" y="190"/>
                    <a:pt x="236" y="20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íşľiďè"/>
            <p:cNvSpPr/>
            <p:nvPr/>
          </p:nvSpPr>
          <p:spPr bwMode="auto">
            <a:xfrm>
              <a:off x="5116513" y="3182938"/>
              <a:ext cx="46038" cy="44450"/>
            </a:xfrm>
            <a:custGeom>
              <a:avLst/>
              <a:gdLst>
                <a:gd name="T0" fmla="*/ 21 w 21"/>
                <a:gd name="T1" fmla="*/ 20 h 20"/>
                <a:gd name="T2" fmla="*/ 20 w 21"/>
                <a:gd name="T3" fmla="*/ 20 h 20"/>
                <a:gd name="T4" fmla="*/ 19 w 21"/>
                <a:gd name="T5" fmla="*/ 20 h 20"/>
                <a:gd name="T6" fmla="*/ 1 w 21"/>
                <a:gd name="T7" fmla="*/ 4 h 20"/>
                <a:gd name="T8" fmla="*/ 0 w 21"/>
                <a:gd name="T9" fmla="*/ 0 h 20"/>
                <a:gd name="T10" fmla="*/ 20 w 21"/>
                <a:gd name="T11" fmla="*/ 18 h 20"/>
                <a:gd name="T12" fmla="*/ 21 w 2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0">
                  <a:moveTo>
                    <a:pt x="21" y="2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4" y="18"/>
                    <a:pt x="7" y="11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7"/>
                    <a:pt x="15" y="16"/>
                    <a:pt x="20" y="18"/>
                  </a:cubicBezTo>
                  <a:cubicBezTo>
                    <a:pt x="21" y="18"/>
                    <a:pt x="21" y="19"/>
                    <a:pt x="21" y="20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î$1iḍè"/>
            <p:cNvSpPr/>
            <p:nvPr/>
          </p:nvSpPr>
          <p:spPr bwMode="auto">
            <a:xfrm>
              <a:off x="5126038" y="3217863"/>
              <a:ext cx="36513" cy="34925"/>
            </a:xfrm>
            <a:custGeom>
              <a:avLst/>
              <a:gdLst>
                <a:gd name="T0" fmla="*/ 17 w 17"/>
                <a:gd name="T1" fmla="*/ 15 h 16"/>
                <a:gd name="T2" fmla="*/ 16 w 17"/>
                <a:gd name="T3" fmla="*/ 16 h 16"/>
                <a:gd name="T4" fmla="*/ 15 w 17"/>
                <a:gd name="T5" fmla="*/ 16 h 16"/>
                <a:gd name="T6" fmla="*/ 1 w 17"/>
                <a:gd name="T7" fmla="*/ 4 h 16"/>
                <a:gd name="T8" fmla="*/ 0 w 17"/>
                <a:gd name="T9" fmla="*/ 0 h 16"/>
                <a:gd name="T10" fmla="*/ 16 w 17"/>
                <a:gd name="T11" fmla="*/ 14 h 16"/>
                <a:gd name="T12" fmla="*/ 17 w 17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17" y="15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2" y="14"/>
                    <a:pt x="6" y="9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6"/>
                    <a:pt x="12" y="13"/>
                    <a:pt x="16" y="14"/>
                  </a:cubicBezTo>
                  <a:cubicBezTo>
                    <a:pt x="17" y="14"/>
                    <a:pt x="17" y="15"/>
                    <a:pt x="17" y="15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íšḷiḑê"/>
            <p:cNvSpPr/>
            <p:nvPr/>
          </p:nvSpPr>
          <p:spPr bwMode="auto">
            <a:xfrm>
              <a:off x="5133975" y="3252788"/>
              <a:ext cx="31750" cy="30163"/>
            </a:xfrm>
            <a:custGeom>
              <a:avLst/>
              <a:gdLst>
                <a:gd name="T0" fmla="*/ 14 w 14"/>
                <a:gd name="T1" fmla="*/ 13 h 13"/>
                <a:gd name="T2" fmla="*/ 13 w 14"/>
                <a:gd name="T3" fmla="*/ 13 h 13"/>
                <a:gd name="T4" fmla="*/ 13 w 14"/>
                <a:gd name="T5" fmla="*/ 13 h 13"/>
                <a:gd name="T6" fmla="*/ 1 w 14"/>
                <a:gd name="T7" fmla="*/ 4 h 13"/>
                <a:gd name="T8" fmla="*/ 0 w 14"/>
                <a:gd name="T9" fmla="*/ 0 h 13"/>
                <a:gd name="T10" fmla="*/ 13 w 14"/>
                <a:gd name="T11" fmla="*/ 11 h 13"/>
                <a:gd name="T12" fmla="*/ 14 w 1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4" y="13"/>
                  </a:moveTo>
                  <a:cubicBezTo>
                    <a:pt x="14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2"/>
                    <a:pt x="5" y="8"/>
                    <a:pt x="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"/>
                    <a:pt x="10" y="10"/>
                    <a:pt x="13" y="11"/>
                  </a:cubicBezTo>
                  <a:cubicBezTo>
                    <a:pt x="14" y="12"/>
                    <a:pt x="14" y="12"/>
                    <a:pt x="14" y="13"/>
                  </a:cubicBezTo>
                  <a:close/>
                </a:path>
              </a:pathLst>
            </a:custGeom>
            <a:solidFill>
              <a:srgbClr val="B270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îṩlîḑé"/>
            <p:cNvSpPr/>
            <p:nvPr/>
          </p:nvSpPr>
          <p:spPr bwMode="auto">
            <a:xfrm>
              <a:off x="5456238" y="2994025"/>
              <a:ext cx="292100" cy="430213"/>
            </a:xfrm>
            <a:custGeom>
              <a:avLst/>
              <a:gdLst>
                <a:gd name="T0" fmla="*/ 27 w 131"/>
                <a:gd name="T1" fmla="*/ 194 h 194"/>
                <a:gd name="T2" fmla="*/ 1 w 131"/>
                <a:gd name="T3" fmla="*/ 191 h 194"/>
                <a:gd name="T4" fmla="*/ 0 w 131"/>
                <a:gd name="T5" fmla="*/ 190 h 194"/>
                <a:gd name="T6" fmla="*/ 2 w 131"/>
                <a:gd name="T7" fmla="*/ 189 h 194"/>
                <a:gd name="T8" fmla="*/ 27 w 131"/>
                <a:gd name="T9" fmla="*/ 192 h 194"/>
                <a:gd name="T10" fmla="*/ 115 w 131"/>
                <a:gd name="T11" fmla="*/ 99 h 194"/>
                <a:gd name="T12" fmla="*/ 119 w 131"/>
                <a:gd name="T13" fmla="*/ 87 h 194"/>
                <a:gd name="T14" fmla="*/ 115 w 131"/>
                <a:gd name="T15" fmla="*/ 2 h 194"/>
                <a:gd name="T16" fmla="*/ 116 w 131"/>
                <a:gd name="T17" fmla="*/ 0 h 194"/>
                <a:gd name="T18" fmla="*/ 117 w 131"/>
                <a:gd name="T19" fmla="*/ 1 h 194"/>
                <a:gd name="T20" fmla="*/ 121 w 131"/>
                <a:gd name="T21" fmla="*/ 88 h 194"/>
                <a:gd name="T22" fmla="*/ 117 w 131"/>
                <a:gd name="T23" fmla="*/ 99 h 194"/>
                <a:gd name="T24" fmla="*/ 27 w 131"/>
                <a:gd name="T2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94">
                  <a:moveTo>
                    <a:pt x="27" y="194"/>
                  </a:moveTo>
                  <a:cubicBezTo>
                    <a:pt x="19" y="194"/>
                    <a:pt x="11" y="193"/>
                    <a:pt x="1" y="191"/>
                  </a:cubicBezTo>
                  <a:cubicBezTo>
                    <a:pt x="1" y="191"/>
                    <a:pt x="0" y="190"/>
                    <a:pt x="0" y="190"/>
                  </a:cubicBezTo>
                  <a:cubicBezTo>
                    <a:pt x="1" y="189"/>
                    <a:pt x="1" y="189"/>
                    <a:pt x="2" y="189"/>
                  </a:cubicBezTo>
                  <a:cubicBezTo>
                    <a:pt x="11" y="191"/>
                    <a:pt x="19" y="192"/>
                    <a:pt x="27" y="192"/>
                  </a:cubicBezTo>
                  <a:cubicBezTo>
                    <a:pt x="89" y="192"/>
                    <a:pt x="106" y="132"/>
                    <a:pt x="115" y="99"/>
                  </a:cubicBezTo>
                  <a:cubicBezTo>
                    <a:pt x="117" y="94"/>
                    <a:pt x="118" y="91"/>
                    <a:pt x="119" y="87"/>
                  </a:cubicBezTo>
                  <a:cubicBezTo>
                    <a:pt x="129" y="56"/>
                    <a:pt x="116" y="2"/>
                    <a:pt x="115" y="2"/>
                  </a:cubicBezTo>
                  <a:cubicBezTo>
                    <a:pt x="115" y="1"/>
                    <a:pt x="116" y="1"/>
                    <a:pt x="116" y="0"/>
                  </a:cubicBezTo>
                  <a:cubicBezTo>
                    <a:pt x="117" y="0"/>
                    <a:pt x="117" y="1"/>
                    <a:pt x="117" y="1"/>
                  </a:cubicBezTo>
                  <a:cubicBezTo>
                    <a:pt x="118" y="2"/>
                    <a:pt x="131" y="56"/>
                    <a:pt x="121" y="88"/>
                  </a:cubicBezTo>
                  <a:cubicBezTo>
                    <a:pt x="120" y="91"/>
                    <a:pt x="119" y="95"/>
                    <a:pt x="117" y="99"/>
                  </a:cubicBezTo>
                  <a:cubicBezTo>
                    <a:pt x="108" y="134"/>
                    <a:pt x="91" y="194"/>
                    <a:pt x="27" y="194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î$ľíde"/>
            <p:cNvSpPr/>
            <p:nvPr/>
          </p:nvSpPr>
          <p:spPr bwMode="auto">
            <a:xfrm>
              <a:off x="5456238" y="2854325"/>
              <a:ext cx="125413" cy="347663"/>
            </a:xfrm>
            <a:custGeom>
              <a:avLst/>
              <a:gdLst>
                <a:gd name="T0" fmla="*/ 56 w 56"/>
                <a:gd name="T1" fmla="*/ 2 h 157"/>
                <a:gd name="T2" fmla="*/ 34 w 56"/>
                <a:gd name="T3" fmla="*/ 152 h 157"/>
                <a:gd name="T4" fmla="*/ 34 w 56"/>
                <a:gd name="T5" fmla="*/ 153 h 157"/>
                <a:gd name="T6" fmla="*/ 33 w 56"/>
                <a:gd name="T7" fmla="*/ 154 h 157"/>
                <a:gd name="T8" fmla="*/ 1 w 56"/>
                <a:gd name="T9" fmla="*/ 157 h 157"/>
                <a:gd name="T10" fmla="*/ 0 w 56"/>
                <a:gd name="T11" fmla="*/ 155 h 157"/>
                <a:gd name="T12" fmla="*/ 32 w 56"/>
                <a:gd name="T13" fmla="*/ 152 h 157"/>
                <a:gd name="T14" fmla="*/ 54 w 56"/>
                <a:gd name="T15" fmla="*/ 1 h 157"/>
                <a:gd name="T16" fmla="*/ 56 w 56"/>
                <a:gd name="T17" fmla="*/ 0 h 157"/>
                <a:gd name="T18" fmla="*/ 56 w 56"/>
                <a:gd name="T19" fmla="*/ 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157">
                  <a:moveTo>
                    <a:pt x="56" y="2"/>
                  </a:moveTo>
                  <a:cubicBezTo>
                    <a:pt x="36" y="29"/>
                    <a:pt x="24" y="114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1" y="157"/>
                    <a:pt x="1" y="157"/>
                    <a:pt x="1" y="157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22" y="111"/>
                    <a:pt x="34" y="29"/>
                    <a:pt x="54" y="1"/>
                  </a:cubicBezTo>
                  <a:cubicBezTo>
                    <a:pt x="55" y="0"/>
                    <a:pt x="55" y="0"/>
                    <a:pt x="56" y="0"/>
                  </a:cubicBezTo>
                  <a:cubicBezTo>
                    <a:pt x="56" y="1"/>
                    <a:pt x="56" y="1"/>
                    <a:pt x="56" y="2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íŝḻiḋê"/>
            <p:cNvSpPr/>
            <p:nvPr/>
          </p:nvSpPr>
          <p:spPr bwMode="auto">
            <a:xfrm>
              <a:off x="5726113" y="3027363"/>
              <a:ext cx="17463" cy="44450"/>
            </a:xfrm>
            <a:custGeom>
              <a:avLst/>
              <a:gdLst>
                <a:gd name="T0" fmla="*/ 1 w 8"/>
                <a:gd name="T1" fmla="*/ 20 h 20"/>
                <a:gd name="T2" fmla="*/ 1 w 8"/>
                <a:gd name="T3" fmla="*/ 20 h 20"/>
                <a:gd name="T4" fmla="*/ 0 w 8"/>
                <a:gd name="T5" fmla="*/ 18 h 20"/>
                <a:gd name="T6" fmla="*/ 6 w 8"/>
                <a:gd name="T7" fmla="*/ 1 h 20"/>
                <a:gd name="T8" fmla="*/ 6 w 8"/>
                <a:gd name="T9" fmla="*/ 0 h 20"/>
                <a:gd name="T10" fmla="*/ 8 w 8"/>
                <a:gd name="T11" fmla="*/ 1 h 20"/>
                <a:gd name="T12" fmla="*/ 2 w 8"/>
                <a:gd name="T13" fmla="*/ 20 h 20"/>
                <a:gd name="T14" fmla="*/ 1 w 8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0"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" y="17"/>
                    <a:pt x="6" y="4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5"/>
                    <a:pt x="3" y="19"/>
                    <a:pt x="2" y="20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ṣ1ïḍé"/>
            <p:cNvSpPr/>
            <p:nvPr/>
          </p:nvSpPr>
          <p:spPr bwMode="auto">
            <a:xfrm>
              <a:off x="5527675" y="3186113"/>
              <a:ext cx="61913" cy="14288"/>
            </a:xfrm>
            <a:custGeom>
              <a:avLst/>
              <a:gdLst>
                <a:gd name="T0" fmla="*/ 27 w 28"/>
                <a:gd name="T1" fmla="*/ 6 h 6"/>
                <a:gd name="T2" fmla="*/ 26 w 28"/>
                <a:gd name="T3" fmla="*/ 6 h 6"/>
                <a:gd name="T4" fmla="*/ 1 w 28"/>
                <a:gd name="T5" fmla="*/ 4 h 6"/>
                <a:gd name="T6" fmla="*/ 0 w 28"/>
                <a:gd name="T7" fmla="*/ 3 h 6"/>
                <a:gd name="T8" fmla="*/ 1 w 28"/>
                <a:gd name="T9" fmla="*/ 2 h 6"/>
                <a:gd name="T10" fmla="*/ 27 w 28"/>
                <a:gd name="T11" fmla="*/ 4 h 6"/>
                <a:gd name="T12" fmla="*/ 28 w 28"/>
                <a:gd name="T13" fmla="*/ 5 h 6"/>
                <a:gd name="T14" fmla="*/ 27 w 28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7" y="6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15" y="2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5" y="0"/>
                    <a:pt x="27" y="4"/>
                  </a:cubicBezTo>
                  <a:cubicBezTo>
                    <a:pt x="27" y="4"/>
                    <a:pt x="28" y="5"/>
                    <a:pt x="28" y="5"/>
                  </a:cubicBezTo>
                  <a:cubicBezTo>
                    <a:pt x="27" y="6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Slíḓè"/>
            <p:cNvSpPr/>
            <p:nvPr/>
          </p:nvSpPr>
          <p:spPr bwMode="auto">
            <a:xfrm>
              <a:off x="5445125" y="2768600"/>
              <a:ext cx="136525" cy="98425"/>
            </a:xfrm>
            <a:custGeom>
              <a:avLst/>
              <a:gdLst>
                <a:gd name="T0" fmla="*/ 61 w 61"/>
                <a:gd name="T1" fmla="*/ 1 h 44"/>
                <a:gd name="T2" fmla="*/ 17 w 61"/>
                <a:gd name="T3" fmla="*/ 44 h 44"/>
                <a:gd name="T4" fmla="*/ 16 w 61"/>
                <a:gd name="T5" fmla="*/ 44 h 44"/>
                <a:gd name="T6" fmla="*/ 13 w 61"/>
                <a:gd name="T7" fmla="*/ 43 h 44"/>
                <a:gd name="T8" fmla="*/ 3 w 61"/>
                <a:gd name="T9" fmla="*/ 38 h 44"/>
                <a:gd name="T10" fmla="*/ 0 w 61"/>
                <a:gd name="T11" fmla="*/ 35 h 44"/>
                <a:gd name="T12" fmla="*/ 1 w 61"/>
                <a:gd name="T13" fmla="*/ 32 h 44"/>
                <a:gd name="T14" fmla="*/ 4 w 61"/>
                <a:gd name="T15" fmla="*/ 37 h 44"/>
                <a:gd name="T16" fmla="*/ 13 w 61"/>
                <a:gd name="T17" fmla="*/ 41 h 44"/>
                <a:gd name="T18" fmla="*/ 17 w 61"/>
                <a:gd name="T19" fmla="*/ 42 h 44"/>
                <a:gd name="T20" fmla="*/ 59 w 61"/>
                <a:gd name="T21" fmla="*/ 0 h 44"/>
                <a:gd name="T22" fmla="*/ 61 w 61"/>
                <a:gd name="T2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44">
                  <a:moveTo>
                    <a:pt x="61" y="1"/>
                  </a:moveTo>
                  <a:cubicBezTo>
                    <a:pt x="55" y="14"/>
                    <a:pt x="38" y="43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5" y="44"/>
                    <a:pt x="14" y="44"/>
                    <a:pt x="13" y="43"/>
                  </a:cubicBezTo>
                  <a:cubicBezTo>
                    <a:pt x="9" y="43"/>
                    <a:pt x="6" y="41"/>
                    <a:pt x="3" y="38"/>
                  </a:cubicBezTo>
                  <a:cubicBezTo>
                    <a:pt x="2" y="37"/>
                    <a:pt x="1" y="36"/>
                    <a:pt x="0" y="35"/>
                  </a:cubicBezTo>
                  <a:cubicBezTo>
                    <a:pt x="1" y="34"/>
                    <a:pt x="1" y="33"/>
                    <a:pt x="1" y="32"/>
                  </a:cubicBezTo>
                  <a:cubicBezTo>
                    <a:pt x="2" y="34"/>
                    <a:pt x="3" y="36"/>
                    <a:pt x="4" y="37"/>
                  </a:cubicBezTo>
                  <a:cubicBezTo>
                    <a:pt x="7" y="39"/>
                    <a:pt x="9" y="41"/>
                    <a:pt x="13" y="41"/>
                  </a:cubicBezTo>
                  <a:cubicBezTo>
                    <a:pt x="14" y="42"/>
                    <a:pt x="15" y="42"/>
                    <a:pt x="17" y="42"/>
                  </a:cubicBezTo>
                  <a:cubicBezTo>
                    <a:pt x="37" y="41"/>
                    <a:pt x="54" y="12"/>
                    <a:pt x="59" y="0"/>
                  </a:cubicBezTo>
                  <a:cubicBezTo>
                    <a:pt x="60" y="0"/>
                    <a:pt x="60" y="1"/>
                    <a:pt x="61" y="1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i$ḷîďê"/>
            <p:cNvSpPr/>
            <p:nvPr/>
          </p:nvSpPr>
          <p:spPr bwMode="auto">
            <a:xfrm>
              <a:off x="5437188" y="2805113"/>
              <a:ext cx="11113" cy="41275"/>
            </a:xfrm>
            <a:custGeom>
              <a:avLst/>
              <a:gdLst>
                <a:gd name="T0" fmla="*/ 2 w 5"/>
                <a:gd name="T1" fmla="*/ 0 h 19"/>
                <a:gd name="T2" fmla="*/ 5 w 5"/>
                <a:gd name="T3" fmla="*/ 16 h 19"/>
                <a:gd name="T4" fmla="*/ 4 w 5"/>
                <a:gd name="T5" fmla="*/ 19 h 19"/>
                <a:gd name="T6" fmla="*/ 0 w 5"/>
                <a:gd name="T7" fmla="*/ 2 h 19"/>
                <a:gd name="T8" fmla="*/ 2 w 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9">
                  <a:moveTo>
                    <a:pt x="2" y="0"/>
                  </a:moveTo>
                  <a:cubicBezTo>
                    <a:pt x="2" y="5"/>
                    <a:pt x="3" y="11"/>
                    <a:pt x="5" y="16"/>
                  </a:cubicBezTo>
                  <a:cubicBezTo>
                    <a:pt x="5" y="17"/>
                    <a:pt x="5" y="18"/>
                    <a:pt x="4" y="19"/>
                  </a:cubicBezTo>
                  <a:cubicBezTo>
                    <a:pt x="1" y="13"/>
                    <a:pt x="0" y="6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íŝľïḑé"/>
            <p:cNvSpPr/>
            <p:nvPr/>
          </p:nvSpPr>
          <p:spPr bwMode="auto">
            <a:xfrm>
              <a:off x="5456238" y="3416300"/>
              <a:ext cx="9525" cy="41275"/>
            </a:xfrm>
            <a:custGeom>
              <a:avLst/>
              <a:gdLst>
                <a:gd name="T0" fmla="*/ 4 w 4"/>
                <a:gd name="T1" fmla="*/ 19 h 19"/>
                <a:gd name="T2" fmla="*/ 2 w 4"/>
                <a:gd name="T3" fmla="*/ 19 h 19"/>
                <a:gd name="T4" fmla="*/ 0 w 4"/>
                <a:gd name="T5" fmla="*/ 0 h 19"/>
                <a:gd name="T6" fmla="*/ 2 w 4"/>
                <a:gd name="T7" fmla="*/ 0 h 19"/>
                <a:gd name="T8" fmla="*/ 4 w 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2" y="14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14"/>
                    <a:pt x="4" y="19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iśliďê"/>
            <p:cNvSpPr/>
            <p:nvPr/>
          </p:nvSpPr>
          <p:spPr bwMode="auto">
            <a:xfrm>
              <a:off x="7964488" y="3373438"/>
              <a:ext cx="22225" cy="134938"/>
            </a:xfrm>
            <a:custGeom>
              <a:avLst/>
              <a:gdLst>
                <a:gd name="T0" fmla="*/ 1 w 10"/>
                <a:gd name="T1" fmla="*/ 61 h 61"/>
                <a:gd name="T2" fmla="*/ 1 w 10"/>
                <a:gd name="T3" fmla="*/ 61 h 61"/>
                <a:gd name="T4" fmla="*/ 0 w 10"/>
                <a:gd name="T5" fmla="*/ 60 h 61"/>
                <a:gd name="T6" fmla="*/ 8 w 10"/>
                <a:gd name="T7" fmla="*/ 1 h 61"/>
                <a:gd name="T8" fmla="*/ 9 w 10"/>
                <a:gd name="T9" fmla="*/ 0 h 61"/>
                <a:gd name="T10" fmla="*/ 10 w 10"/>
                <a:gd name="T11" fmla="*/ 1 h 61"/>
                <a:gd name="T12" fmla="*/ 2 w 10"/>
                <a:gd name="T13" fmla="*/ 60 h 61"/>
                <a:gd name="T14" fmla="*/ 1 w 10"/>
                <a:gd name="T1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61">
                  <a:moveTo>
                    <a:pt x="1" y="61"/>
                  </a:moveTo>
                  <a:cubicBezTo>
                    <a:pt x="1" y="61"/>
                    <a:pt x="1" y="61"/>
                    <a:pt x="1" y="61"/>
                  </a:cubicBezTo>
                  <a:cubicBezTo>
                    <a:pt x="0" y="61"/>
                    <a:pt x="0" y="61"/>
                    <a:pt x="0" y="6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1"/>
                    <a:pt x="2" y="61"/>
                    <a:pt x="1" y="61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íSļïḍê"/>
            <p:cNvSpPr/>
            <p:nvPr/>
          </p:nvSpPr>
          <p:spPr bwMode="auto">
            <a:xfrm>
              <a:off x="7945438" y="3333750"/>
              <a:ext cx="55563" cy="52388"/>
            </a:xfrm>
            <a:custGeom>
              <a:avLst/>
              <a:gdLst>
                <a:gd name="T0" fmla="*/ 24 w 25"/>
                <a:gd name="T1" fmla="*/ 24 h 24"/>
                <a:gd name="T2" fmla="*/ 24 w 25"/>
                <a:gd name="T3" fmla="*/ 24 h 24"/>
                <a:gd name="T4" fmla="*/ 1 w 25"/>
                <a:gd name="T5" fmla="*/ 2 h 24"/>
                <a:gd name="T6" fmla="*/ 1 w 25"/>
                <a:gd name="T7" fmla="*/ 0 h 24"/>
                <a:gd name="T8" fmla="*/ 2 w 25"/>
                <a:gd name="T9" fmla="*/ 0 h 24"/>
                <a:gd name="T10" fmla="*/ 24 w 25"/>
                <a:gd name="T11" fmla="*/ 22 h 24"/>
                <a:gd name="T12" fmla="*/ 25 w 25"/>
                <a:gd name="T13" fmla="*/ 23 h 24"/>
                <a:gd name="T14" fmla="*/ 24 w 25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4">
                  <a:moveTo>
                    <a:pt x="24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15" y="19"/>
                    <a:pt x="1" y="2"/>
                    <a:pt x="1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16" y="18"/>
                    <a:pt x="24" y="22"/>
                  </a:cubicBezTo>
                  <a:cubicBezTo>
                    <a:pt x="25" y="22"/>
                    <a:pt x="25" y="23"/>
                    <a:pt x="25" y="23"/>
                  </a:cubicBezTo>
                  <a:cubicBezTo>
                    <a:pt x="25" y="24"/>
                    <a:pt x="24" y="24"/>
                    <a:pt x="24" y="24"/>
                  </a:cubicBezTo>
                  <a:close/>
                </a:path>
              </a:pathLst>
            </a:custGeom>
            <a:solidFill>
              <a:srgbClr val="7F95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ïṣ1îḍé"/>
            <p:cNvSpPr/>
            <p:nvPr/>
          </p:nvSpPr>
          <p:spPr bwMode="auto">
            <a:xfrm>
              <a:off x="8145463" y="4840288"/>
              <a:ext cx="200025" cy="307975"/>
            </a:xfrm>
            <a:custGeom>
              <a:avLst/>
              <a:gdLst>
                <a:gd name="T0" fmla="*/ 88 w 90"/>
                <a:gd name="T1" fmla="*/ 19 h 139"/>
                <a:gd name="T2" fmla="*/ 90 w 90"/>
                <a:gd name="T3" fmla="*/ 23 h 139"/>
                <a:gd name="T4" fmla="*/ 90 w 90"/>
                <a:gd name="T5" fmla="*/ 26 h 139"/>
                <a:gd name="T6" fmla="*/ 90 w 90"/>
                <a:gd name="T7" fmla="*/ 26 h 139"/>
                <a:gd name="T8" fmla="*/ 90 w 90"/>
                <a:gd name="T9" fmla="*/ 27 h 139"/>
                <a:gd name="T10" fmla="*/ 85 w 90"/>
                <a:gd name="T11" fmla="*/ 39 h 139"/>
                <a:gd name="T12" fmla="*/ 82 w 90"/>
                <a:gd name="T13" fmla="*/ 44 h 139"/>
                <a:gd name="T14" fmla="*/ 81 w 90"/>
                <a:gd name="T15" fmla="*/ 45 h 139"/>
                <a:gd name="T16" fmla="*/ 78 w 90"/>
                <a:gd name="T17" fmla="*/ 52 h 139"/>
                <a:gd name="T18" fmla="*/ 76 w 90"/>
                <a:gd name="T19" fmla="*/ 95 h 139"/>
                <a:gd name="T20" fmla="*/ 5 w 90"/>
                <a:gd name="T21" fmla="*/ 138 h 139"/>
                <a:gd name="T22" fmla="*/ 13 w 90"/>
                <a:gd name="T23" fmla="*/ 113 h 139"/>
                <a:gd name="T24" fmla="*/ 22 w 90"/>
                <a:gd name="T25" fmla="*/ 104 h 139"/>
                <a:gd name="T26" fmla="*/ 37 w 90"/>
                <a:gd name="T27" fmla="*/ 77 h 139"/>
                <a:gd name="T28" fmla="*/ 39 w 90"/>
                <a:gd name="T29" fmla="*/ 46 h 139"/>
                <a:gd name="T30" fmla="*/ 58 w 90"/>
                <a:gd name="T31" fmla="*/ 15 h 139"/>
                <a:gd name="T32" fmla="*/ 63 w 90"/>
                <a:gd name="T33" fmla="*/ 1 h 139"/>
                <a:gd name="T34" fmla="*/ 88 w 90"/>
                <a:gd name="T35" fmla="*/ 1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39">
                  <a:moveTo>
                    <a:pt x="88" y="19"/>
                  </a:moveTo>
                  <a:cubicBezTo>
                    <a:pt x="88" y="20"/>
                    <a:pt x="89" y="22"/>
                    <a:pt x="90" y="23"/>
                  </a:cubicBezTo>
                  <a:cubicBezTo>
                    <a:pt x="90" y="24"/>
                    <a:pt x="90" y="25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90" y="31"/>
                    <a:pt x="88" y="34"/>
                    <a:pt x="85" y="39"/>
                  </a:cubicBezTo>
                  <a:cubicBezTo>
                    <a:pt x="85" y="40"/>
                    <a:pt x="82" y="43"/>
                    <a:pt x="82" y="44"/>
                  </a:cubicBezTo>
                  <a:cubicBezTo>
                    <a:pt x="82" y="44"/>
                    <a:pt x="82" y="44"/>
                    <a:pt x="81" y="45"/>
                  </a:cubicBezTo>
                  <a:cubicBezTo>
                    <a:pt x="81" y="47"/>
                    <a:pt x="79" y="50"/>
                    <a:pt x="78" y="52"/>
                  </a:cubicBezTo>
                  <a:cubicBezTo>
                    <a:pt x="73" y="71"/>
                    <a:pt x="82" y="88"/>
                    <a:pt x="76" y="95"/>
                  </a:cubicBezTo>
                  <a:cubicBezTo>
                    <a:pt x="67" y="108"/>
                    <a:pt x="15" y="137"/>
                    <a:pt x="5" y="138"/>
                  </a:cubicBezTo>
                  <a:cubicBezTo>
                    <a:pt x="3" y="139"/>
                    <a:pt x="0" y="125"/>
                    <a:pt x="13" y="113"/>
                  </a:cubicBezTo>
                  <a:cubicBezTo>
                    <a:pt x="24" y="103"/>
                    <a:pt x="18" y="108"/>
                    <a:pt x="22" y="104"/>
                  </a:cubicBezTo>
                  <a:cubicBezTo>
                    <a:pt x="32" y="94"/>
                    <a:pt x="38" y="84"/>
                    <a:pt x="37" y="77"/>
                  </a:cubicBezTo>
                  <a:cubicBezTo>
                    <a:pt x="37" y="68"/>
                    <a:pt x="40" y="45"/>
                    <a:pt x="39" y="46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60" y="0"/>
                    <a:pt x="63" y="1"/>
                  </a:cubicBezTo>
                  <a:cubicBezTo>
                    <a:pt x="74" y="2"/>
                    <a:pt x="79" y="6"/>
                    <a:pt x="88" y="19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í$ľïḍê"/>
            <p:cNvSpPr/>
            <p:nvPr/>
          </p:nvSpPr>
          <p:spPr bwMode="auto">
            <a:xfrm>
              <a:off x="8307388" y="4852988"/>
              <a:ext cx="96838" cy="153988"/>
            </a:xfrm>
            <a:custGeom>
              <a:avLst/>
              <a:gdLst>
                <a:gd name="T0" fmla="*/ 18 w 44"/>
                <a:gd name="T1" fmla="*/ 18 h 69"/>
                <a:gd name="T2" fmla="*/ 18 w 44"/>
                <a:gd name="T3" fmla="*/ 18 h 69"/>
                <a:gd name="T4" fmla="*/ 23 w 44"/>
                <a:gd name="T5" fmla="*/ 26 h 69"/>
                <a:gd name="T6" fmla="*/ 44 w 44"/>
                <a:gd name="T7" fmla="*/ 62 h 69"/>
                <a:gd name="T8" fmla="*/ 32 w 44"/>
                <a:gd name="T9" fmla="*/ 69 h 69"/>
                <a:gd name="T10" fmla="*/ 11 w 44"/>
                <a:gd name="T11" fmla="*/ 38 h 69"/>
                <a:gd name="T12" fmla="*/ 11 w 44"/>
                <a:gd name="T13" fmla="*/ 37 h 69"/>
                <a:gd name="T14" fmla="*/ 10 w 44"/>
                <a:gd name="T15" fmla="*/ 36 h 69"/>
                <a:gd name="T16" fmla="*/ 2 w 44"/>
                <a:gd name="T17" fmla="*/ 24 h 69"/>
                <a:gd name="T18" fmla="*/ 2 w 44"/>
                <a:gd name="T19" fmla="*/ 7 h 69"/>
                <a:gd name="T20" fmla="*/ 17 w 44"/>
                <a:gd name="T21" fmla="*/ 16 h 69"/>
                <a:gd name="T22" fmla="*/ 18 w 44"/>
                <a:gd name="T23" fmla="*/ 1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69"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20" y="20"/>
                    <a:pt x="21" y="23"/>
                    <a:pt x="23" y="26"/>
                  </a:cubicBezTo>
                  <a:cubicBezTo>
                    <a:pt x="33" y="43"/>
                    <a:pt x="44" y="62"/>
                    <a:pt x="44" y="62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3" y="21"/>
                    <a:pt x="0" y="10"/>
                    <a:pt x="2" y="7"/>
                  </a:cubicBezTo>
                  <a:cubicBezTo>
                    <a:pt x="3" y="5"/>
                    <a:pt x="6" y="0"/>
                    <a:pt x="17" y="16"/>
                  </a:cubicBezTo>
                  <a:cubicBezTo>
                    <a:pt x="17" y="17"/>
                    <a:pt x="18" y="18"/>
                    <a:pt x="18" y="18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íṧḷiḓé"/>
            <p:cNvSpPr/>
            <p:nvPr/>
          </p:nvSpPr>
          <p:spPr bwMode="auto">
            <a:xfrm>
              <a:off x="8193088" y="4824413"/>
              <a:ext cx="92075" cy="246063"/>
            </a:xfrm>
            <a:custGeom>
              <a:avLst/>
              <a:gdLst>
                <a:gd name="T0" fmla="*/ 38 w 41"/>
                <a:gd name="T1" fmla="*/ 0 h 111"/>
                <a:gd name="T2" fmla="*/ 41 w 41"/>
                <a:gd name="T3" fmla="*/ 8 h 111"/>
                <a:gd name="T4" fmla="*/ 30 w 41"/>
                <a:gd name="T5" fmla="*/ 50 h 111"/>
                <a:gd name="T6" fmla="*/ 0 w 41"/>
                <a:gd name="T7" fmla="*/ 111 h 111"/>
                <a:gd name="T8" fmla="*/ 15 w 41"/>
                <a:gd name="T9" fmla="*/ 70 h 111"/>
                <a:gd name="T10" fmla="*/ 11 w 41"/>
                <a:gd name="T11" fmla="*/ 35 h 111"/>
                <a:gd name="T12" fmla="*/ 38 w 41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1">
                  <a:moveTo>
                    <a:pt x="38" y="0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39" y="11"/>
                    <a:pt x="33" y="28"/>
                    <a:pt x="30" y="50"/>
                  </a:cubicBezTo>
                  <a:cubicBezTo>
                    <a:pt x="25" y="85"/>
                    <a:pt x="14" y="109"/>
                    <a:pt x="0" y="111"/>
                  </a:cubicBezTo>
                  <a:cubicBezTo>
                    <a:pt x="0" y="111"/>
                    <a:pt x="13" y="80"/>
                    <a:pt x="15" y="70"/>
                  </a:cubicBezTo>
                  <a:cubicBezTo>
                    <a:pt x="17" y="58"/>
                    <a:pt x="11" y="35"/>
                    <a:pt x="11" y="35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F1AF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íš1íďe"/>
            <p:cNvSpPr/>
            <p:nvPr/>
          </p:nvSpPr>
          <p:spPr bwMode="auto">
            <a:xfrm>
              <a:off x="5106988" y="1903413"/>
              <a:ext cx="55563" cy="100013"/>
            </a:xfrm>
            <a:custGeom>
              <a:avLst/>
              <a:gdLst>
                <a:gd name="T0" fmla="*/ 5 w 35"/>
                <a:gd name="T1" fmla="*/ 63 h 63"/>
                <a:gd name="T2" fmla="*/ 0 w 35"/>
                <a:gd name="T3" fmla="*/ 60 h 63"/>
                <a:gd name="T4" fmla="*/ 30 w 35"/>
                <a:gd name="T5" fmla="*/ 0 h 63"/>
                <a:gd name="T6" fmla="*/ 35 w 35"/>
                <a:gd name="T7" fmla="*/ 2 h 63"/>
                <a:gd name="T8" fmla="*/ 5 w 35"/>
                <a:gd name="T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3">
                  <a:moveTo>
                    <a:pt x="5" y="63"/>
                  </a:moveTo>
                  <a:lnTo>
                    <a:pt x="0" y="60"/>
                  </a:lnTo>
                  <a:lnTo>
                    <a:pt x="30" y="0"/>
                  </a:lnTo>
                  <a:lnTo>
                    <a:pt x="35" y="2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í$1îdé"/>
            <p:cNvSpPr/>
            <p:nvPr/>
          </p:nvSpPr>
          <p:spPr bwMode="auto">
            <a:xfrm>
              <a:off x="5084763" y="1925638"/>
              <a:ext cx="100013" cy="55563"/>
            </a:xfrm>
            <a:custGeom>
              <a:avLst/>
              <a:gdLst>
                <a:gd name="T0" fmla="*/ 61 w 63"/>
                <a:gd name="T1" fmla="*/ 35 h 35"/>
                <a:gd name="T2" fmla="*/ 0 w 63"/>
                <a:gd name="T3" fmla="*/ 5 h 35"/>
                <a:gd name="T4" fmla="*/ 3 w 63"/>
                <a:gd name="T5" fmla="*/ 0 h 35"/>
                <a:gd name="T6" fmla="*/ 63 w 63"/>
                <a:gd name="T7" fmla="*/ 30 h 35"/>
                <a:gd name="T8" fmla="*/ 61 w 63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5">
                  <a:moveTo>
                    <a:pt x="61" y="35"/>
                  </a:moveTo>
                  <a:lnTo>
                    <a:pt x="0" y="5"/>
                  </a:lnTo>
                  <a:lnTo>
                    <a:pt x="3" y="0"/>
                  </a:lnTo>
                  <a:lnTo>
                    <a:pt x="63" y="30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ïSḷïḑè"/>
            <p:cNvSpPr/>
            <p:nvPr/>
          </p:nvSpPr>
          <p:spPr bwMode="auto">
            <a:xfrm>
              <a:off x="6038850" y="2424113"/>
              <a:ext cx="17463" cy="98425"/>
            </a:xfrm>
            <a:custGeom>
              <a:avLst/>
              <a:gdLst>
                <a:gd name="T0" fmla="*/ 6 w 11"/>
                <a:gd name="T1" fmla="*/ 62 h 62"/>
                <a:gd name="T2" fmla="*/ 0 w 11"/>
                <a:gd name="T3" fmla="*/ 0 h 62"/>
                <a:gd name="T4" fmla="*/ 6 w 11"/>
                <a:gd name="T5" fmla="*/ 0 h 62"/>
                <a:gd name="T6" fmla="*/ 11 w 11"/>
                <a:gd name="T7" fmla="*/ 62 h 62"/>
                <a:gd name="T8" fmla="*/ 6 w 11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2">
                  <a:moveTo>
                    <a:pt x="6" y="62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11" y="62"/>
                  </a:lnTo>
                  <a:lnTo>
                    <a:pt x="6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îŝľïḍè"/>
            <p:cNvSpPr/>
            <p:nvPr/>
          </p:nvSpPr>
          <p:spPr bwMode="auto">
            <a:xfrm>
              <a:off x="5997575" y="2465388"/>
              <a:ext cx="100013" cy="17463"/>
            </a:xfrm>
            <a:custGeom>
              <a:avLst/>
              <a:gdLst>
                <a:gd name="T0" fmla="*/ 1 w 63"/>
                <a:gd name="T1" fmla="*/ 11 h 11"/>
                <a:gd name="T2" fmla="*/ 0 w 63"/>
                <a:gd name="T3" fmla="*/ 5 h 11"/>
                <a:gd name="T4" fmla="*/ 63 w 63"/>
                <a:gd name="T5" fmla="*/ 0 h 11"/>
                <a:gd name="T6" fmla="*/ 63 w 63"/>
                <a:gd name="T7" fmla="*/ 5 h 11"/>
                <a:gd name="T8" fmla="*/ 1 w 6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">
                  <a:moveTo>
                    <a:pt x="1" y="11"/>
                  </a:moveTo>
                  <a:lnTo>
                    <a:pt x="0" y="5"/>
                  </a:lnTo>
                  <a:lnTo>
                    <a:pt x="63" y="0"/>
                  </a:lnTo>
                  <a:lnTo>
                    <a:pt x="63" y="5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i$ḻíḓe"/>
            <p:cNvSpPr/>
            <p:nvPr/>
          </p:nvSpPr>
          <p:spPr bwMode="auto">
            <a:xfrm>
              <a:off x="4349750" y="2222500"/>
              <a:ext cx="41275" cy="61913"/>
            </a:xfrm>
            <a:custGeom>
              <a:avLst/>
              <a:gdLst>
                <a:gd name="T0" fmla="*/ 5 w 26"/>
                <a:gd name="T1" fmla="*/ 39 h 39"/>
                <a:gd name="T2" fmla="*/ 0 w 26"/>
                <a:gd name="T3" fmla="*/ 36 h 39"/>
                <a:gd name="T4" fmla="*/ 22 w 26"/>
                <a:gd name="T5" fmla="*/ 0 h 39"/>
                <a:gd name="T6" fmla="*/ 26 w 26"/>
                <a:gd name="T7" fmla="*/ 3 h 39"/>
                <a:gd name="T8" fmla="*/ 5 w 2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9">
                  <a:moveTo>
                    <a:pt x="5" y="39"/>
                  </a:moveTo>
                  <a:lnTo>
                    <a:pt x="0" y="36"/>
                  </a:lnTo>
                  <a:lnTo>
                    <a:pt x="22" y="0"/>
                  </a:lnTo>
                  <a:lnTo>
                    <a:pt x="26" y="3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iśliḍé"/>
            <p:cNvSpPr/>
            <p:nvPr/>
          </p:nvSpPr>
          <p:spPr bwMode="auto">
            <a:xfrm>
              <a:off x="4340225" y="2232025"/>
              <a:ext cx="60325" cy="41275"/>
            </a:xfrm>
            <a:custGeom>
              <a:avLst/>
              <a:gdLst>
                <a:gd name="T0" fmla="*/ 35 w 38"/>
                <a:gd name="T1" fmla="*/ 26 h 26"/>
                <a:gd name="T2" fmla="*/ 0 w 38"/>
                <a:gd name="T3" fmla="*/ 4 h 26"/>
                <a:gd name="T4" fmla="*/ 3 w 38"/>
                <a:gd name="T5" fmla="*/ 0 h 26"/>
                <a:gd name="T6" fmla="*/ 38 w 38"/>
                <a:gd name="T7" fmla="*/ 22 h 26"/>
                <a:gd name="T8" fmla="*/ 35 w 38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6">
                  <a:moveTo>
                    <a:pt x="35" y="26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8" y="22"/>
                  </a:lnTo>
                  <a:lnTo>
                    <a:pt x="35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ïṥḷiḍe"/>
            <p:cNvSpPr/>
            <p:nvPr/>
          </p:nvSpPr>
          <p:spPr bwMode="auto">
            <a:xfrm>
              <a:off x="5040313" y="4902200"/>
              <a:ext cx="66675" cy="11113"/>
            </a:xfrm>
            <a:custGeom>
              <a:avLst/>
              <a:gdLst>
                <a:gd name="T0" fmla="*/ 42 w 42"/>
                <a:gd name="T1" fmla="*/ 7 h 7"/>
                <a:gd name="T2" fmla="*/ 0 w 42"/>
                <a:gd name="T3" fmla="*/ 5 h 7"/>
                <a:gd name="T4" fmla="*/ 0 w 42"/>
                <a:gd name="T5" fmla="*/ 0 h 7"/>
                <a:gd name="T6" fmla="*/ 42 w 42"/>
                <a:gd name="T7" fmla="*/ 1 h 7"/>
                <a:gd name="T8" fmla="*/ 42 w 42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">
                  <a:moveTo>
                    <a:pt x="42" y="7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2" y="1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íš1îďè"/>
            <p:cNvSpPr/>
            <p:nvPr/>
          </p:nvSpPr>
          <p:spPr bwMode="auto">
            <a:xfrm>
              <a:off x="5070475" y="4873625"/>
              <a:ext cx="11113" cy="68263"/>
            </a:xfrm>
            <a:custGeom>
              <a:avLst/>
              <a:gdLst>
                <a:gd name="T0" fmla="*/ 5 w 7"/>
                <a:gd name="T1" fmla="*/ 43 h 43"/>
                <a:gd name="T2" fmla="*/ 0 w 7"/>
                <a:gd name="T3" fmla="*/ 43 h 43"/>
                <a:gd name="T4" fmla="*/ 1 w 7"/>
                <a:gd name="T5" fmla="*/ 0 h 43"/>
                <a:gd name="T6" fmla="*/ 7 w 7"/>
                <a:gd name="T7" fmla="*/ 1 h 43"/>
                <a:gd name="T8" fmla="*/ 5 w 7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3">
                  <a:moveTo>
                    <a:pt x="5" y="43"/>
                  </a:moveTo>
                  <a:lnTo>
                    <a:pt x="0" y="43"/>
                  </a:lnTo>
                  <a:lnTo>
                    <a:pt x="1" y="0"/>
                  </a:lnTo>
                  <a:lnTo>
                    <a:pt x="7" y="1"/>
                  </a:lnTo>
                  <a:lnTo>
                    <a:pt x="5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iṥ1íḍe"/>
            <p:cNvSpPr/>
            <p:nvPr/>
          </p:nvSpPr>
          <p:spPr bwMode="auto">
            <a:xfrm>
              <a:off x="8605838" y="2846388"/>
              <a:ext cx="46038" cy="103188"/>
            </a:xfrm>
            <a:custGeom>
              <a:avLst/>
              <a:gdLst>
                <a:gd name="T0" fmla="*/ 23 w 29"/>
                <a:gd name="T1" fmla="*/ 65 h 65"/>
                <a:gd name="T2" fmla="*/ 0 w 29"/>
                <a:gd name="T3" fmla="*/ 2 h 65"/>
                <a:gd name="T4" fmla="*/ 5 w 29"/>
                <a:gd name="T5" fmla="*/ 0 h 65"/>
                <a:gd name="T6" fmla="*/ 29 w 29"/>
                <a:gd name="T7" fmla="*/ 63 h 65"/>
                <a:gd name="T8" fmla="*/ 23 w 29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23" y="65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29" y="63"/>
                  </a:lnTo>
                  <a:lnTo>
                    <a:pt x="23" y="6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iŝľïdé"/>
            <p:cNvSpPr/>
            <p:nvPr/>
          </p:nvSpPr>
          <p:spPr bwMode="auto">
            <a:xfrm>
              <a:off x="8575675" y="2876550"/>
              <a:ext cx="104775" cy="44450"/>
            </a:xfrm>
            <a:custGeom>
              <a:avLst/>
              <a:gdLst>
                <a:gd name="T0" fmla="*/ 3 w 66"/>
                <a:gd name="T1" fmla="*/ 28 h 28"/>
                <a:gd name="T2" fmla="*/ 0 w 66"/>
                <a:gd name="T3" fmla="*/ 22 h 28"/>
                <a:gd name="T4" fmla="*/ 63 w 66"/>
                <a:gd name="T5" fmla="*/ 0 h 28"/>
                <a:gd name="T6" fmla="*/ 66 w 66"/>
                <a:gd name="T7" fmla="*/ 5 h 28"/>
                <a:gd name="T8" fmla="*/ 3 w 66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8">
                  <a:moveTo>
                    <a:pt x="3" y="28"/>
                  </a:moveTo>
                  <a:lnTo>
                    <a:pt x="0" y="22"/>
                  </a:lnTo>
                  <a:lnTo>
                    <a:pt x="63" y="0"/>
                  </a:lnTo>
                  <a:lnTo>
                    <a:pt x="66" y="5"/>
                  </a:lnTo>
                  <a:lnTo>
                    <a:pt x="3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işľïḍé"/>
            <p:cNvSpPr/>
            <p:nvPr/>
          </p:nvSpPr>
          <p:spPr bwMode="auto">
            <a:xfrm>
              <a:off x="3284538" y="2754313"/>
              <a:ext cx="215900" cy="250825"/>
            </a:xfrm>
            <a:custGeom>
              <a:avLst/>
              <a:gdLst>
                <a:gd name="T0" fmla="*/ 4 w 97"/>
                <a:gd name="T1" fmla="*/ 113 h 113"/>
                <a:gd name="T2" fmla="*/ 0 w 97"/>
                <a:gd name="T3" fmla="*/ 112 h 113"/>
                <a:gd name="T4" fmla="*/ 95 w 97"/>
                <a:gd name="T5" fmla="*/ 0 h 113"/>
                <a:gd name="T6" fmla="*/ 97 w 97"/>
                <a:gd name="T7" fmla="*/ 3 h 113"/>
                <a:gd name="T8" fmla="*/ 4 w 97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3">
                  <a:moveTo>
                    <a:pt x="4" y="113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37" y="33"/>
                    <a:pt x="95" y="0"/>
                    <a:pt x="95" y="0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7" y="4"/>
                    <a:pt x="40" y="36"/>
                    <a:pt x="4" y="1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îṧļiďe"/>
            <p:cNvSpPr/>
            <p:nvPr/>
          </p:nvSpPr>
          <p:spPr bwMode="auto">
            <a:xfrm>
              <a:off x="3446463" y="2746375"/>
              <a:ext cx="60325" cy="60325"/>
            </a:xfrm>
            <a:custGeom>
              <a:avLst/>
              <a:gdLst>
                <a:gd name="T0" fmla="*/ 25 w 27"/>
                <a:gd name="T1" fmla="*/ 27 h 27"/>
                <a:gd name="T2" fmla="*/ 23 w 27"/>
                <a:gd name="T3" fmla="*/ 25 h 27"/>
                <a:gd name="T4" fmla="*/ 23 w 27"/>
                <a:gd name="T5" fmla="*/ 4 h 27"/>
                <a:gd name="T6" fmla="*/ 2 w 27"/>
                <a:gd name="T7" fmla="*/ 4 h 27"/>
                <a:gd name="T8" fmla="*/ 1 w 27"/>
                <a:gd name="T9" fmla="*/ 2 h 27"/>
                <a:gd name="T10" fmla="*/ 3 w 27"/>
                <a:gd name="T11" fmla="*/ 0 h 27"/>
                <a:gd name="T12" fmla="*/ 25 w 27"/>
                <a:gd name="T13" fmla="*/ 0 h 27"/>
                <a:gd name="T14" fmla="*/ 27 w 27"/>
                <a:gd name="T15" fmla="*/ 2 h 27"/>
                <a:gd name="T16" fmla="*/ 27 w 27"/>
                <a:gd name="T17" fmla="*/ 25 h 27"/>
                <a:gd name="T18" fmla="*/ 25 w 27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25" y="27"/>
                  </a:moveTo>
                  <a:cubicBezTo>
                    <a:pt x="24" y="27"/>
                    <a:pt x="23" y="26"/>
                    <a:pt x="23" y="2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6" y="27"/>
                    <a:pt x="25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14" name="图片 4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85" y="3122930"/>
            <a:ext cx="325755" cy="325755"/>
          </a:xfrm>
          <a:prstGeom prst="rect">
            <a:avLst/>
          </a:prstGeom>
        </p:spPr>
      </p:pic>
      <p:pic>
        <p:nvPicPr>
          <p:cNvPr id="415" name="图片 4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495" y="2562225"/>
            <a:ext cx="255905" cy="255905"/>
          </a:xfrm>
          <a:prstGeom prst="rect">
            <a:avLst/>
          </a:prstGeom>
        </p:spPr>
      </p:pic>
      <p:pic>
        <p:nvPicPr>
          <p:cNvPr id="476" name="图片 475" descr="组1拷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990" y="299085"/>
            <a:ext cx="1062355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r"/>
      </p:transition>
    </mc:Choice>
    <mc:Fallback xmlns="">
      <p:transition spd="slow" advClick="0" advTm="0">
        <p:push dir="r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5709216" y="1943100"/>
            <a:ext cx="5803901" cy="1957149"/>
            <a:chOff x="1223134" y="805941"/>
            <a:chExt cx="4988836" cy="1957149"/>
          </a:xfrm>
        </p:grpSpPr>
        <p:sp>
          <p:nvSpPr>
            <p:cNvPr id="36" name="TextBox 35"/>
            <p:cNvSpPr txBox="1"/>
            <p:nvPr/>
          </p:nvSpPr>
          <p:spPr>
            <a:xfrm>
              <a:off x="1223134" y="805941"/>
              <a:ext cx="4988836" cy="903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2</a:t>
              </a:r>
              <a:r>
                <a:rPr lang="zh-CN" altLang="en-US" sz="4800" b="1" dirty="0">
                  <a:solidFill>
                    <a:srgbClr val="3D7C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年</a:t>
              </a:r>
              <a:r>
                <a:rPr lang="zh-CN" sz="4800" b="1" dirty="0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有效的学习期限</a:t>
              </a:r>
              <a:endParaRPr 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Bold" panose="020B0800000000000000" charset="-122"/>
              </a:endParaRPr>
            </a:p>
          </p:txBody>
        </p:sp>
        <p:grpSp>
          <p:nvGrpSpPr>
            <p:cNvPr id="15" name="Group 36"/>
            <p:cNvGrpSpPr/>
            <p:nvPr/>
          </p:nvGrpSpPr>
          <p:grpSpPr>
            <a:xfrm>
              <a:off x="1358330" y="2763090"/>
              <a:ext cx="0" cy="0"/>
              <a:chOff x="0" y="0"/>
              <a:chExt cx="7753350" cy="3662052"/>
            </a:xfrm>
          </p:grpSpPr>
          <p:cxnSp>
            <p:nvCxnSpPr>
              <p:cNvPr id="16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3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6"/>
          <p:cNvGrpSpPr/>
          <p:nvPr/>
        </p:nvGrpSpPr>
        <p:grpSpPr>
          <a:xfrm>
            <a:off x="5852726" y="3017034"/>
            <a:ext cx="603250" cy="0"/>
            <a:chOff x="7150100" y="3662052"/>
            <a:chExt cx="603250" cy="0"/>
          </a:xfrm>
        </p:grpSpPr>
        <p:cxnSp>
          <p:nvCxnSpPr>
            <p:cNvPr id="2" name="Straight Connector 7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noFill/>
            <a:ln w="63500" cap="rnd" cmpd="sng" algn="ctr">
              <a:solidFill>
                <a:srgbClr val="2575FC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8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9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noFill/>
            <a:ln w="63500" cap="rnd" cmpd="sng" algn="ctr">
              <a:solidFill>
                <a:srgbClr val="2575FC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c045bc3d-3719-44f4-a181-e629b82b14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1450" y="1379220"/>
            <a:ext cx="5538470" cy="4423410"/>
            <a:chOff x="3586163" y="1560513"/>
            <a:chExt cx="4913313" cy="3924300"/>
          </a:xfrm>
        </p:grpSpPr>
        <p:sp>
          <p:nvSpPr>
            <p:cNvPr id="32" name="ïṣļídé"/>
            <p:cNvSpPr/>
            <p:nvPr/>
          </p:nvSpPr>
          <p:spPr bwMode="auto">
            <a:xfrm>
              <a:off x="6307138" y="1868488"/>
              <a:ext cx="1960563" cy="3430588"/>
            </a:xfrm>
            <a:custGeom>
              <a:avLst/>
              <a:gdLst>
                <a:gd name="T0" fmla="*/ 582 w 625"/>
                <a:gd name="T1" fmla="*/ 1094 h 1094"/>
                <a:gd name="T2" fmla="*/ 42 w 625"/>
                <a:gd name="T3" fmla="*/ 1094 h 1094"/>
                <a:gd name="T4" fmla="*/ 0 w 625"/>
                <a:gd name="T5" fmla="*/ 1051 h 1094"/>
                <a:gd name="T6" fmla="*/ 0 w 625"/>
                <a:gd name="T7" fmla="*/ 42 h 1094"/>
                <a:gd name="T8" fmla="*/ 42 w 625"/>
                <a:gd name="T9" fmla="*/ 0 h 1094"/>
                <a:gd name="T10" fmla="*/ 582 w 625"/>
                <a:gd name="T11" fmla="*/ 0 h 1094"/>
                <a:gd name="T12" fmla="*/ 625 w 625"/>
                <a:gd name="T13" fmla="*/ 42 h 1094"/>
                <a:gd name="T14" fmla="*/ 625 w 625"/>
                <a:gd name="T15" fmla="*/ 1051 h 1094"/>
                <a:gd name="T16" fmla="*/ 582 w 625"/>
                <a:gd name="T17" fmla="*/ 1094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5" h="1094">
                  <a:moveTo>
                    <a:pt x="582" y="1094"/>
                  </a:moveTo>
                  <a:cubicBezTo>
                    <a:pt x="42" y="1094"/>
                    <a:pt x="42" y="1094"/>
                    <a:pt x="42" y="1094"/>
                  </a:cubicBezTo>
                  <a:cubicBezTo>
                    <a:pt x="19" y="1094"/>
                    <a:pt x="0" y="1075"/>
                    <a:pt x="0" y="105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582" y="0"/>
                    <a:pt x="582" y="0"/>
                    <a:pt x="582" y="0"/>
                  </a:cubicBezTo>
                  <a:cubicBezTo>
                    <a:pt x="606" y="0"/>
                    <a:pt x="625" y="19"/>
                    <a:pt x="625" y="42"/>
                  </a:cubicBezTo>
                  <a:cubicBezTo>
                    <a:pt x="625" y="1051"/>
                    <a:pt x="625" y="1051"/>
                    <a:pt x="625" y="1051"/>
                  </a:cubicBezTo>
                  <a:cubicBezTo>
                    <a:pt x="625" y="1075"/>
                    <a:pt x="606" y="1094"/>
                    <a:pt x="582" y="1094"/>
                  </a:cubicBezTo>
                </a:path>
              </a:pathLst>
            </a:custGeom>
            <a:solidFill>
              <a:srgbClr val="37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$ľïdè"/>
            <p:cNvSpPr/>
            <p:nvPr/>
          </p:nvSpPr>
          <p:spPr bwMode="auto">
            <a:xfrm>
              <a:off x="6396038" y="1987551"/>
              <a:ext cx="1776413" cy="3051175"/>
            </a:xfrm>
            <a:custGeom>
              <a:avLst/>
              <a:gdLst>
                <a:gd name="T0" fmla="*/ 549 w 567"/>
                <a:gd name="T1" fmla="*/ 973 h 973"/>
                <a:gd name="T2" fmla="*/ 18 w 567"/>
                <a:gd name="T3" fmla="*/ 973 h 973"/>
                <a:gd name="T4" fmla="*/ 0 w 567"/>
                <a:gd name="T5" fmla="*/ 954 h 973"/>
                <a:gd name="T6" fmla="*/ 0 w 567"/>
                <a:gd name="T7" fmla="*/ 19 h 973"/>
                <a:gd name="T8" fmla="*/ 18 w 567"/>
                <a:gd name="T9" fmla="*/ 0 h 973"/>
                <a:gd name="T10" fmla="*/ 549 w 567"/>
                <a:gd name="T11" fmla="*/ 0 h 973"/>
                <a:gd name="T12" fmla="*/ 567 w 567"/>
                <a:gd name="T13" fmla="*/ 19 h 973"/>
                <a:gd name="T14" fmla="*/ 567 w 567"/>
                <a:gd name="T15" fmla="*/ 954 h 973"/>
                <a:gd name="T16" fmla="*/ 549 w 567"/>
                <a:gd name="T17" fmla="*/ 973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7" h="973">
                  <a:moveTo>
                    <a:pt x="549" y="973"/>
                  </a:moveTo>
                  <a:cubicBezTo>
                    <a:pt x="18" y="973"/>
                    <a:pt x="18" y="973"/>
                    <a:pt x="18" y="973"/>
                  </a:cubicBezTo>
                  <a:cubicBezTo>
                    <a:pt x="8" y="973"/>
                    <a:pt x="0" y="965"/>
                    <a:pt x="0" y="95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559" y="0"/>
                    <a:pt x="567" y="9"/>
                    <a:pt x="567" y="19"/>
                  </a:cubicBezTo>
                  <a:cubicBezTo>
                    <a:pt x="567" y="954"/>
                    <a:pt x="567" y="954"/>
                    <a:pt x="567" y="954"/>
                  </a:cubicBezTo>
                  <a:cubicBezTo>
                    <a:pt x="567" y="965"/>
                    <a:pt x="559" y="973"/>
                    <a:pt x="549" y="9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ṧḷïḑe"/>
            <p:cNvSpPr/>
            <p:nvPr/>
          </p:nvSpPr>
          <p:spPr bwMode="auto">
            <a:xfrm>
              <a:off x="7107238" y="1906588"/>
              <a:ext cx="357188" cy="25400"/>
            </a:xfrm>
            <a:custGeom>
              <a:avLst/>
              <a:gdLst>
                <a:gd name="T0" fmla="*/ 111 w 114"/>
                <a:gd name="T1" fmla="*/ 8 h 8"/>
                <a:gd name="T2" fmla="*/ 4 w 114"/>
                <a:gd name="T3" fmla="*/ 8 h 8"/>
                <a:gd name="T4" fmla="*/ 0 w 114"/>
                <a:gd name="T5" fmla="*/ 4 h 8"/>
                <a:gd name="T6" fmla="*/ 4 w 114"/>
                <a:gd name="T7" fmla="*/ 0 h 8"/>
                <a:gd name="T8" fmla="*/ 111 w 114"/>
                <a:gd name="T9" fmla="*/ 0 h 8"/>
                <a:gd name="T10" fmla="*/ 114 w 114"/>
                <a:gd name="T11" fmla="*/ 4 h 8"/>
                <a:gd name="T12" fmla="*/ 111 w 11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8">
                  <a:moveTo>
                    <a:pt x="111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3" y="0"/>
                    <a:pt x="114" y="2"/>
                    <a:pt x="114" y="4"/>
                  </a:cubicBezTo>
                  <a:cubicBezTo>
                    <a:pt x="114" y="6"/>
                    <a:pt x="113" y="8"/>
                    <a:pt x="111" y="8"/>
                  </a:cubicBez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ŝḻíde"/>
            <p:cNvSpPr/>
            <p:nvPr/>
          </p:nvSpPr>
          <p:spPr bwMode="auto">
            <a:xfrm>
              <a:off x="7148513" y="5102226"/>
              <a:ext cx="277813" cy="100013"/>
            </a:xfrm>
            <a:custGeom>
              <a:avLst/>
              <a:gdLst>
                <a:gd name="T0" fmla="*/ 73 w 89"/>
                <a:gd name="T1" fmla="*/ 32 h 32"/>
                <a:gd name="T2" fmla="*/ 16 w 89"/>
                <a:gd name="T3" fmla="*/ 32 h 32"/>
                <a:gd name="T4" fmla="*/ 0 w 89"/>
                <a:gd name="T5" fmla="*/ 16 h 32"/>
                <a:gd name="T6" fmla="*/ 16 w 89"/>
                <a:gd name="T7" fmla="*/ 0 h 32"/>
                <a:gd name="T8" fmla="*/ 73 w 89"/>
                <a:gd name="T9" fmla="*/ 0 h 32"/>
                <a:gd name="T10" fmla="*/ 89 w 89"/>
                <a:gd name="T11" fmla="*/ 16 h 32"/>
                <a:gd name="T12" fmla="*/ 73 w 8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32">
                  <a:moveTo>
                    <a:pt x="73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2" y="0"/>
                    <a:pt x="89" y="7"/>
                    <a:pt x="89" y="16"/>
                  </a:cubicBezTo>
                  <a:cubicBezTo>
                    <a:pt x="89" y="25"/>
                    <a:pt x="82" y="32"/>
                    <a:pt x="73" y="32"/>
                  </a:cubicBez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" name="ísľiḍe"/>
            <p:cNvSpPr/>
            <p:nvPr/>
          </p:nvSpPr>
          <p:spPr bwMode="auto">
            <a:xfrm>
              <a:off x="6505576" y="2060576"/>
              <a:ext cx="273050" cy="12700"/>
            </a:xfrm>
            <a:custGeom>
              <a:avLst/>
              <a:gdLst>
                <a:gd name="T0" fmla="*/ 85 w 87"/>
                <a:gd name="T1" fmla="*/ 0 h 4"/>
                <a:gd name="T2" fmla="*/ 2 w 87"/>
                <a:gd name="T3" fmla="*/ 0 h 4"/>
                <a:gd name="T4" fmla="*/ 0 w 87"/>
                <a:gd name="T5" fmla="*/ 2 h 4"/>
                <a:gd name="T6" fmla="*/ 2 w 87"/>
                <a:gd name="T7" fmla="*/ 4 h 4"/>
                <a:gd name="T8" fmla="*/ 85 w 87"/>
                <a:gd name="T9" fmla="*/ 4 h 4"/>
                <a:gd name="T10" fmla="*/ 87 w 87"/>
                <a:gd name="T11" fmla="*/ 2 h 4"/>
                <a:gd name="T12" fmla="*/ 85 w 8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4">
                  <a:moveTo>
                    <a:pt x="8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7" y="3"/>
                    <a:pt x="87" y="2"/>
                  </a:cubicBezTo>
                  <a:cubicBezTo>
                    <a:pt x="87" y="1"/>
                    <a:pt x="86" y="0"/>
                    <a:pt x="85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1ide"/>
            <p:cNvSpPr/>
            <p:nvPr/>
          </p:nvSpPr>
          <p:spPr bwMode="auto">
            <a:xfrm>
              <a:off x="7734301" y="2038351"/>
              <a:ext cx="90488" cy="55563"/>
            </a:xfrm>
            <a:custGeom>
              <a:avLst/>
              <a:gdLst>
                <a:gd name="T0" fmla="*/ 26 w 29"/>
                <a:gd name="T1" fmla="*/ 0 h 18"/>
                <a:gd name="T2" fmla="*/ 4 w 29"/>
                <a:gd name="T3" fmla="*/ 0 h 18"/>
                <a:gd name="T4" fmla="*/ 2 w 29"/>
                <a:gd name="T5" fmla="*/ 4 h 18"/>
                <a:gd name="T6" fmla="*/ 13 w 29"/>
                <a:gd name="T7" fmla="*/ 17 h 18"/>
                <a:gd name="T8" fmla="*/ 15 w 29"/>
                <a:gd name="T9" fmla="*/ 18 h 18"/>
                <a:gd name="T10" fmla="*/ 16 w 29"/>
                <a:gd name="T11" fmla="*/ 17 h 18"/>
                <a:gd name="T12" fmla="*/ 28 w 29"/>
                <a:gd name="T13" fmla="*/ 4 h 18"/>
                <a:gd name="T14" fmla="*/ 26 w 2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18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5" y="18"/>
                    <a:pt x="16" y="18"/>
                    <a:pt x="16" y="1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8" y="0"/>
                    <a:pt x="26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ṡḻîḍê"/>
            <p:cNvSpPr/>
            <p:nvPr/>
          </p:nvSpPr>
          <p:spPr bwMode="auto">
            <a:xfrm>
              <a:off x="7931151" y="2035176"/>
              <a:ext cx="22225" cy="61913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ṥ1iḋé"/>
            <p:cNvSpPr/>
            <p:nvPr/>
          </p:nvSpPr>
          <p:spPr bwMode="auto">
            <a:xfrm>
              <a:off x="7931151" y="2035176"/>
              <a:ext cx="2222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śľiḋé"/>
            <p:cNvSpPr/>
            <p:nvPr/>
          </p:nvSpPr>
          <p:spPr bwMode="auto">
            <a:xfrm>
              <a:off x="7966076" y="2035176"/>
              <a:ext cx="25400" cy="61913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îṩļídê"/>
            <p:cNvSpPr/>
            <p:nvPr/>
          </p:nvSpPr>
          <p:spPr bwMode="auto">
            <a:xfrm>
              <a:off x="7966076" y="2035176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iŝḻíḓê"/>
            <p:cNvSpPr/>
            <p:nvPr/>
          </p:nvSpPr>
          <p:spPr bwMode="auto">
            <a:xfrm>
              <a:off x="8004176" y="2035176"/>
              <a:ext cx="22225" cy="61913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$ḷîḍe"/>
            <p:cNvSpPr/>
            <p:nvPr/>
          </p:nvSpPr>
          <p:spPr bwMode="auto">
            <a:xfrm>
              <a:off x="8004176" y="2035176"/>
              <a:ext cx="2222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ľiḑé"/>
            <p:cNvSpPr/>
            <p:nvPr/>
          </p:nvSpPr>
          <p:spPr bwMode="auto">
            <a:xfrm>
              <a:off x="8039101" y="2035176"/>
              <a:ext cx="23813" cy="61913"/>
            </a:xfrm>
            <a:prstGeom prst="rect">
              <a:avLst/>
            </a:pr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ḻîḓe"/>
            <p:cNvSpPr/>
            <p:nvPr/>
          </p:nvSpPr>
          <p:spPr bwMode="auto">
            <a:xfrm>
              <a:off x="8039101" y="2035176"/>
              <a:ext cx="23813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1íḑé"/>
            <p:cNvSpPr/>
            <p:nvPr/>
          </p:nvSpPr>
          <p:spPr bwMode="auto">
            <a:xfrm>
              <a:off x="6656388" y="2314576"/>
              <a:ext cx="531813" cy="530225"/>
            </a:xfrm>
            <a:custGeom>
              <a:avLst/>
              <a:gdLst>
                <a:gd name="T0" fmla="*/ 128 w 170"/>
                <a:gd name="T1" fmla="*/ 169 h 169"/>
                <a:gd name="T2" fmla="*/ 42 w 170"/>
                <a:gd name="T3" fmla="*/ 169 h 169"/>
                <a:gd name="T4" fmla="*/ 0 w 170"/>
                <a:gd name="T5" fmla="*/ 128 h 169"/>
                <a:gd name="T6" fmla="*/ 0 w 170"/>
                <a:gd name="T7" fmla="*/ 41 h 169"/>
                <a:gd name="T8" fmla="*/ 42 w 170"/>
                <a:gd name="T9" fmla="*/ 0 h 169"/>
                <a:gd name="T10" fmla="*/ 128 w 170"/>
                <a:gd name="T11" fmla="*/ 0 h 169"/>
                <a:gd name="T12" fmla="*/ 170 w 170"/>
                <a:gd name="T13" fmla="*/ 41 h 169"/>
                <a:gd name="T14" fmla="*/ 170 w 170"/>
                <a:gd name="T15" fmla="*/ 128 h 169"/>
                <a:gd name="T16" fmla="*/ 128 w 17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9">
                  <a:moveTo>
                    <a:pt x="128" y="169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9" y="169"/>
                    <a:pt x="0" y="150"/>
                    <a:pt x="0" y="12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1" y="0"/>
                    <a:pt x="170" y="19"/>
                    <a:pt x="170" y="4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70" y="150"/>
                    <a:pt x="151" y="169"/>
                    <a:pt x="128" y="169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lïḍé"/>
            <p:cNvSpPr/>
            <p:nvPr/>
          </p:nvSpPr>
          <p:spPr bwMode="auto">
            <a:xfrm>
              <a:off x="6827838" y="2459038"/>
              <a:ext cx="185738" cy="241300"/>
            </a:xfrm>
            <a:custGeom>
              <a:avLst/>
              <a:gdLst>
                <a:gd name="T0" fmla="*/ 16 w 59"/>
                <a:gd name="T1" fmla="*/ 29 h 77"/>
                <a:gd name="T2" fmla="*/ 24 w 59"/>
                <a:gd name="T3" fmla="*/ 24 h 77"/>
                <a:gd name="T4" fmla="*/ 26 w 59"/>
                <a:gd name="T5" fmla="*/ 15 h 77"/>
                <a:gd name="T6" fmla="*/ 19 w 59"/>
                <a:gd name="T7" fmla="*/ 4 h 77"/>
                <a:gd name="T8" fmla="*/ 11 w 59"/>
                <a:gd name="T9" fmla="*/ 2 h 77"/>
                <a:gd name="T10" fmla="*/ 9 w 59"/>
                <a:gd name="T11" fmla="*/ 3 h 77"/>
                <a:gd name="T12" fmla="*/ 6 w 59"/>
                <a:gd name="T13" fmla="*/ 5 h 77"/>
                <a:gd name="T14" fmla="*/ 6 w 59"/>
                <a:gd name="T15" fmla="*/ 5 h 77"/>
                <a:gd name="T16" fmla="*/ 2 w 59"/>
                <a:gd name="T17" fmla="*/ 15 h 77"/>
                <a:gd name="T18" fmla="*/ 13 w 59"/>
                <a:gd name="T19" fmla="*/ 50 h 77"/>
                <a:gd name="T20" fmla="*/ 41 w 59"/>
                <a:gd name="T21" fmla="*/ 76 h 77"/>
                <a:gd name="T22" fmla="*/ 50 w 59"/>
                <a:gd name="T23" fmla="*/ 76 h 77"/>
                <a:gd name="T24" fmla="*/ 53 w 59"/>
                <a:gd name="T25" fmla="*/ 75 h 77"/>
                <a:gd name="T26" fmla="*/ 55 w 59"/>
                <a:gd name="T27" fmla="*/ 74 h 77"/>
                <a:gd name="T28" fmla="*/ 57 w 59"/>
                <a:gd name="T29" fmla="*/ 65 h 77"/>
                <a:gd name="T30" fmla="*/ 50 w 59"/>
                <a:gd name="T31" fmla="*/ 54 h 77"/>
                <a:gd name="T32" fmla="*/ 42 w 59"/>
                <a:gd name="T33" fmla="*/ 52 h 77"/>
                <a:gd name="T34" fmla="*/ 33 w 59"/>
                <a:gd name="T35" fmla="*/ 57 h 77"/>
                <a:gd name="T36" fmla="*/ 23 w 59"/>
                <a:gd name="T37" fmla="*/ 44 h 77"/>
                <a:gd name="T38" fmla="*/ 16 w 59"/>
                <a:gd name="T39" fmla="*/ 2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77">
                  <a:moveTo>
                    <a:pt x="16" y="29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7" y="22"/>
                    <a:pt x="28" y="18"/>
                    <a:pt x="26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1"/>
                    <a:pt x="14" y="0"/>
                    <a:pt x="11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7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8"/>
                    <a:pt x="3" y="11"/>
                    <a:pt x="2" y="15"/>
                  </a:cubicBezTo>
                  <a:cubicBezTo>
                    <a:pt x="0" y="24"/>
                    <a:pt x="4" y="36"/>
                    <a:pt x="13" y="50"/>
                  </a:cubicBezTo>
                  <a:cubicBezTo>
                    <a:pt x="22" y="65"/>
                    <a:pt x="31" y="73"/>
                    <a:pt x="41" y="76"/>
                  </a:cubicBezTo>
                  <a:cubicBezTo>
                    <a:pt x="45" y="77"/>
                    <a:pt x="48" y="76"/>
                    <a:pt x="50" y="76"/>
                  </a:cubicBezTo>
                  <a:cubicBezTo>
                    <a:pt x="51" y="76"/>
                    <a:pt x="52" y="76"/>
                    <a:pt x="53" y="75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8" y="72"/>
                    <a:pt x="59" y="68"/>
                    <a:pt x="57" y="6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8" y="51"/>
                    <a:pt x="45" y="50"/>
                    <a:pt x="42" y="52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0" y="54"/>
                    <a:pt x="27" y="50"/>
                    <a:pt x="23" y="44"/>
                  </a:cubicBezTo>
                  <a:cubicBezTo>
                    <a:pt x="19" y="38"/>
                    <a:pt x="17" y="33"/>
                    <a:pt x="16" y="29"/>
                  </a:cubicBez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ṡḷíḓe"/>
            <p:cNvSpPr/>
            <p:nvPr/>
          </p:nvSpPr>
          <p:spPr bwMode="auto">
            <a:xfrm>
              <a:off x="7392988" y="2314576"/>
              <a:ext cx="531813" cy="530225"/>
            </a:xfrm>
            <a:custGeom>
              <a:avLst/>
              <a:gdLst>
                <a:gd name="T0" fmla="*/ 128 w 170"/>
                <a:gd name="T1" fmla="*/ 169 h 169"/>
                <a:gd name="T2" fmla="*/ 42 w 170"/>
                <a:gd name="T3" fmla="*/ 169 h 169"/>
                <a:gd name="T4" fmla="*/ 0 w 170"/>
                <a:gd name="T5" fmla="*/ 128 h 169"/>
                <a:gd name="T6" fmla="*/ 0 w 170"/>
                <a:gd name="T7" fmla="*/ 41 h 169"/>
                <a:gd name="T8" fmla="*/ 42 w 170"/>
                <a:gd name="T9" fmla="*/ 0 h 169"/>
                <a:gd name="T10" fmla="*/ 128 w 170"/>
                <a:gd name="T11" fmla="*/ 0 h 169"/>
                <a:gd name="T12" fmla="*/ 170 w 170"/>
                <a:gd name="T13" fmla="*/ 41 h 169"/>
                <a:gd name="T14" fmla="*/ 170 w 170"/>
                <a:gd name="T15" fmla="*/ 128 h 169"/>
                <a:gd name="T16" fmla="*/ 128 w 17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9">
                  <a:moveTo>
                    <a:pt x="128" y="169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9" y="169"/>
                    <a:pt x="0" y="150"/>
                    <a:pt x="0" y="128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1" y="0"/>
                    <a:pt x="170" y="19"/>
                    <a:pt x="170" y="4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70" y="150"/>
                    <a:pt x="151" y="169"/>
                    <a:pt x="128" y="169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ṧḻiḓe"/>
            <p:cNvSpPr/>
            <p:nvPr/>
          </p:nvSpPr>
          <p:spPr bwMode="auto">
            <a:xfrm>
              <a:off x="7596188" y="2452688"/>
              <a:ext cx="125413" cy="122238"/>
            </a:xfrm>
            <a:custGeom>
              <a:avLst/>
              <a:gdLst>
                <a:gd name="T0" fmla="*/ 40 w 40"/>
                <a:gd name="T1" fmla="*/ 19 h 39"/>
                <a:gd name="T2" fmla="*/ 21 w 40"/>
                <a:gd name="T3" fmla="*/ 39 h 39"/>
                <a:gd name="T4" fmla="*/ 1 w 40"/>
                <a:gd name="T5" fmla="*/ 20 h 39"/>
                <a:gd name="T6" fmla="*/ 20 w 40"/>
                <a:gd name="T7" fmla="*/ 0 h 39"/>
                <a:gd name="T8" fmla="*/ 40 w 40"/>
                <a:gd name="T9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40" y="19"/>
                  </a:moveTo>
                  <a:cubicBezTo>
                    <a:pt x="40" y="30"/>
                    <a:pt x="32" y="39"/>
                    <a:pt x="21" y="39"/>
                  </a:cubicBezTo>
                  <a:cubicBezTo>
                    <a:pt x="10" y="39"/>
                    <a:pt x="1" y="31"/>
                    <a:pt x="1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8"/>
                    <a:pt x="40" y="19"/>
                  </a:cubicBez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ṡḻïḑê"/>
            <p:cNvSpPr/>
            <p:nvPr/>
          </p:nvSpPr>
          <p:spPr bwMode="auto">
            <a:xfrm>
              <a:off x="7548563" y="2595563"/>
              <a:ext cx="220663" cy="111125"/>
            </a:xfrm>
            <a:custGeom>
              <a:avLst/>
              <a:gdLst>
                <a:gd name="T0" fmla="*/ 70 w 70"/>
                <a:gd name="T1" fmla="*/ 35 h 35"/>
                <a:gd name="T2" fmla="*/ 34 w 70"/>
                <a:gd name="T3" fmla="*/ 0 h 35"/>
                <a:gd name="T4" fmla="*/ 0 w 70"/>
                <a:gd name="T5" fmla="*/ 35 h 35"/>
                <a:gd name="T6" fmla="*/ 70 w 70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35">
                  <a:moveTo>
                    <a:pt x="70" y="35"/>
                  </a:moveTo>
                  <a:cubicBezTo>
                    <a:pt x="69" y="15"/>
                    <a:pt x="53" y="0"/>
                    <a:pt x="34" y="0"/>
                  </a:cubicBezTo>
                  <a:cubicBezTo>
                    <a:pt x="15" y="1"/>
                    <a:pt x="1" y="16"/>
                    <a:pt x="0" y="35"/>
                  </a:cubicBezTo>
                  <a:lnTo>
                    <a:pt x="70" y="35"/>
                  </a:ln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ṥ1îḓé"/>
            <p:cNvSpPr/>
            <p:nvPr/>
          </p:nvSpPr>
          <p:spPr bwMode="auto">
            <a:xfrm>
              <a:off x="6656388" y="3009901"/>
              <a:ext cx="531813" cy="530225"/>
            </a:xfrm>
            <a:custGeom>
              <a:avLst/>
              <a:gdLst>
                <a:gd name="T0" fmla="*/ 128 w 170"/>
                <a:gd name="T1" fmla="*/ 169 h 169"/>
                <a:gd name="T2" fmla="*/ 42 w 170"/>
                <a:gd name="T3" fmla="*/ 169 h 169"/>
                <a:gd name="T4" fmla="*/ 0 w 170"/>
                <a:gd name="T5" fmla="*/ 127 h 169"/>
                <a:gd name="T6" fmla="*/ 0 w 170"/>
                <a:gd name="T7" fmla="*/ 41 h 169"/>
                <a:gd name="T8" fmla="*/ 42 w 170"/>
                <a:gd name="T9" fmla="*/ 0 h 169"/>
                <a:gd name="T10" fmla="*/ 128 w 170"/>
                <a:gd name="T11" fmla="*/ 0 h 169"/>
                <a:gd name="T12" fmla="*/ 170 w 170"/>
                <a:gd name="T13" fmla="*/ 41 h 169"/>
                <a:gd name="T14" fmla="*/ 170 w 170"/>
                <a:gd name="T15" fmla="*/ 127 h 169"/>
                <a:gd name="T16" fmla="*/ 128 w 17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9">
                  <a:moveTo>
                    <a:pt x="128" y="169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9" y="169"/>
                    <a:pt x="0" y="150"/>
                    <a:pt x="0" y="12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1" y="0"/>
                    <a:pt x="170" y="18"/>
                    <a:pt x="170" y="41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70" y="150"/>
                    <a:pt x="151" y="169"/>
                    <a:pt x="128" y="169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$ḷiḓè"/>
            <p:cNvSpPr/>
            <p:nvPr/>
          </p:nvSpPr>
          <p:spPr bwMode="auto">
            <a:xfrm>
              <a:off x="6784976" y="3198813"/>
              <a:ext cx="274638" cy="160338"/>
            </a:xfrm>
            <a:custGeom>
              <a:avLst/>
              <a:gdLst>
                <a:gd name="T0" fmla="*/ 86 w 173"/>
                <a:gd name="T1" fmla="*/ 55 h 101"/>
                <a:gd name="T2" fmla="*/ 0 w 173"/>
                <a:gd name="T3" fmla="*/ 0 h 101"/>
                <a:gd name="T4" fmla="*/ 0 w 173"/>
                <a:gd name="T5" fmla="*/ 101 h 101"/>
                <a:gd name="T6" fmla="*/ 173 w 173"/>
                <a:gd name="T7" fmla="*/ 101 h 101"/>
                <a:gd name="T8" fmla="*/ 173 w 173"/>
                <a:gd name="T9" fmla="*/ 0 h 101"/>
                <a:gd name="T10" fmla="*/ 86 w 173"/>
                <a:gd name="T11" fmla="*/ 5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101">
                  <a:moveTo>
                    <a:pt x="86" y="55"/>
                  </a:moveTo>
                  <a:lnTo>
                    <a:pt x="0" y="0"/>
                  </a:lnTo>
                  <a:lnTo>
                    <a:pt x="0" y="101"/>
                  </a:lnTo>
                  <a:lnTo>
                    <a:pt x="173" y="101"/>
                  </a:lnTo>
                  <a:lnTo>
                    <a:pt x="173" y="0"/>
                  </a:lnTo>
                  <a:lnTo>
                    <a:pt x="86" y="55"/>
                  </a:ln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śḷîḋe"/>
            <p:cNvSpPr/>
            <p:nvPr/>
          </p:nvSpPr>
          <p:spPr bwMode="auto">
            <a:xfrm>
              <a:off x="6808788" y="3192463"/>
              <a:ext cx="227013" cy="68263"/>
            </a:xfrm>
            <a:custGeom>
              <a:avLst/>
              <a:gdLst>
                <a:gd name="T0" fmla="*/ 0 w 143"/>
                <a:gd name="T1" fmla="*/ 0 h 43"/>
                <a:gd name="T2" fmla="*/ 71 w 143"/>
                <a:gd name="T3" fmla="*/ 43 h 43"/>
                <a:gd name="T4" fmla="*/ 143 w 143"/>
                <a:gd name="T5" fmla="*/ 0 h 43"/>
                <a:gd name="T6" fmla="*/ 0 w 14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43">
                  <a:moveTo>
                    <a:pt x="0" y="0"/>
                  </a:moveTo>
                  <a:lnTo>
                    <a:pt x="71" y="43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ṣľïḑê"/>
            <p:cNvSpPr/>
            <p:nvPr/>
          </p:nvSpPr>
          <p:spPr bwMode="auto">
            <a:xfrm>
              <a:off x="7392988" y="3009901"/>
              <a:ext cx="531813" cy="530225"/>
            </a:xfrm>
            <a:custGeom>
              <a:avLst/>
              <a:gdLst>
                <a:gd name="T0" fmla="*/ 128 w 170"/>
                <a:gd name="T1" fmla="*/ 169 h 169"/>
                <a:gd name="T2" fmla="*/ 42 w 170"/>
                <a:gd name="T3" fmla="*/ 169 h 169"/>
                <a:gd name="T4" fmla="*/ 0 w 170"/>
                <a:gd name="T5" fmla="*/ 127 h 169"/>
                <a:gd name="T6" fmla="*/ 0 w 170"/>
                <a:gd name="T7" fmla="*/ 41 h 169"/>
                <a:gd name="T8" fmla="*/ 42 w 170"/>
                <a:gd name="T9" fmla="*/ 0 h 169"/>
                <a:gd name="T10" fmla="*/ 128 w 170"/>
                <a:gd name="T11" fmla="*/ 0 h 169"/>
                <a:gd name="T12" fmla="*/ 170 w 170"/>
                <a:gd name="T13" fmla="*/ 41 h 169"/>
                <a:gd name="T14" fmla="*/ 170 w 170"/>
                <a:gd name="T15" fmla="*/ 127 h 169"/>
                <a:gd name="T16" fmla="*/ 128 w 170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69">
                  <a:moveTo>
                    <a:pt x="128" y="169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9" y="169"/>
                    <a:pt x="0" y="150"/>
                    <a:pt x="0" y="12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51" y="0"/>
                    <a:pt x="170" y="18"/>
                    <a:pt x="170" y="41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70" y="150"/>
                    <a:pt x="151" y="169"/>
                    <a:pt x="128" y="169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ṩľiďe"/>
            <p:cNvSpPr/>
            <p:nvPr/>
          </p:nvSpPr>
          <p:spPr bwMode="auto">
            <a:xfrm>
              <a:off x="7570788" y="3148013"/>
              <a:ext cx="176213" cy="250825"/>
            </a:xfrm>
            <a:custGeom>
              <a:avLst/>
              <a:gdLst>
                <a:gd name="T0" fmla="*/ 27 w 56"/>
                <a:gd name="T1" fmla="*/ 1 h 80"/>
                <a:gd name="T2" fmla="*/ 0 w 56"/>
                <a:gd name="T3" fmla="*/ 29 h 80"/>
                <a:gd name="T4" fmla="*/ 30 w 56"/>
                <a:gd name="T5" fmla="*/ 80 h 80"/>
                <a:gd name="T6" fmla="*/ 56 w 56"/>
                <a:gd name="T7" fmla="*/ 28 h 80"/>
                <a:gd name="T8" fmla="*/ 27 w 56"/>
                <a:gd name="T9" fmla="*/ 1 h 80"/>
                <a:gd name="T10" fmla="*/ 28 w 56"/>
                <a:gd name="T11" fmla="*/ 40 h 80"/>
                <a:gd name="T12" fmla="*/ 16 w 56"/>
                <a:gd name="T13" fmla="*/ 29 h 80"/>
                <a:gd name="T14" fmla="*/ 28 w 56"/>
                <a:gd name="T15" fmla="*/ 17 h 80"/>
                <a:gd name="T16" fmla="*/ 40 w 56"/>
                <a:gd name="T17" fmla="*/ 28 h 80"/>
                <a:gd name="T18" fmla="*/ 28 w 56"/>
                <a:gd name="T1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0">
                  <a:moveTo>
                    <a:pt x="27" y="1"/>
                  </a:moveTo>
                  <a:cubicBezTo>
                    <a:pt x="12" y="1"/>
                    <a:pt x="0" y="14"/>
                    <a:pt x="0" y="29"/>
                  </a:cubicBezTo>
                  <a:cubicBezTo>
                    <a:pt x="1" y="45"/>
                    <a:pt x="30" y="80"/>
                    <a:pt x="30" y="80"/>
                  </a:cubicBezTo>
                  <a:cubicBezTo>
                    <a:pt x="30" y="80"/>
                    <a:pt x="56" y="43"/>
                    <a:pt x="56" y="28"/>
                  </a:cubicBezTo>
                  <a:cubicBezTo>
                    <a:pt x="55" y="12"/>
                    <a:pt x="43" y="0"/>
                    <a:pt x="27" y="1"/>
                  </a:cubicBezTo>
                  <a:close/>
                  <a:moveTo>
                    <a:pt x="28" y="40"/>
                  </a:moveTo>
                  <a:cubicBezTo>
                    <a:pt x="22" y="40"/>
                    <a:pt x="17" y="35"/>
                    <a:pt x="16" y="29"/>
                  </a:cubicBezTo>
                  <a:cubicBezTo>
                    <a:pt x="16" y="23"/>
                    <a:pt x="21" y="17"/>
                    <a:pt x="28" y="17"/>
                  </a:cubicBezTo>
                  <a:cubicBezTo>
                    <a:pt x="34" y="17"/>
                    <a:pt x="40" y="22"/>
                    <a:pt x="40" y="28"/>
                  </a:cubicBezTo>
                  <a:cubicBezTo>
                    <a:pt x="40" y="35"/>
                    <a:pt x="35" y="40"/>
                    <a:pt x="28" y="40"/>
                  </a:cubicBezTo>
                  <a:close/>
                </a:path>
              </a:pathLst>
            </a:custGeom>
            <a:solidFill>
              <a:srgbClr val="10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ŝļíďê"/>
            <p:cNvSpPr/>
            <p:nvPr/>
          </p:nvSpPr>
          <p:spPr bwMode="auto">
            <a:xfrm>
              <a:off x="7772401" y="2203451"/>
              <a:ext cx="231775" cy="233363"/>
            </a:xfrm>
            <a:prstGeom prst="ellipse">
              <a:avLst/>
            </a:pr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$ḷiḑé"/>
            <p:cNvSpPr/>
            <p:nvPr/>
          </p:nvSpPr>
          <p:spPr bwMode="auto">
            <a:xfrm>
              <a:off x="7827963" y="220345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F0F3BD"/>
                  </a:solidFill>
                  <a:effectLst/>
                </a:rPr>
                <a:t>2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rgbClr val="F0F3BD"/>
                </a:solidFill>
                <a:effectLst/>
              </a:endParaRPr>
            </a:p>
          </p:txBody>
        </p:sp>
        <p:sp>
          <p:nvSpPr>
            <p:cNvPr id="58" name="íS1íḋè"/>
            <p:cNvSpPr/>
            <p:nvPr/>
          </p:nvSpPr>
          <p:spPr bwMode="auto">
            <a:xfrm>
              <a:off x="7772401" y="2900363"/>
              <a:ext cx="231775" cy="231775"/>
            </a:xfrm>
            <a:prstGeom prst="ellipse">
              <a:avLst/>
            </a:pr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ŝ1îḋê"/>
            <p:cNvSpPr/>
            <p:nvPr/>
          </p:nvSpPr>
          <p:spPr bwMode="auto">
            <a:xfrm>
              <a:off x="7827963" y="2900363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F0F3BD"/>
                  </a:solidFill>
                  <a:effectLst/>
                </a:rPr>
                <a:t>2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F0F3BD"/>
                </a:solidFill>
                <a:effectLst/>
              </a:endParaRPr>
            </a:p>
          </p:txBody>
        </p:sp>
        <p:sp>
          <p:nvSpPr>
            <p:cNvPr id="60" name="îs1iḍe"/>
            <p:cNvSpPr/>
            <p:nvPr/>
          </p:nvSpPr>
          <p:spPr bwMode="auto">
            <a:xfrm>
              <a:off x="7029451" y="2203451"/>
              <a:ext cx="231775" cy="233363"/>
            </a:xfrm>
            <a:prstGeom prst="ellipse">
              <a:avLst/>
            </a:pr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ṣlîḋe"/>
            <p:cNvSpPr/>
            <p:nvPr/>
          </p:nvSpPr>
          <p:spPr bwMode="auto">
            <a:xfrm>
              <a:off x="7085013" y="2203451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F0F3BD"/>
                  </a:solidFill>
                  <a:effectLst/>
                </a:rPr>
                <a:t>5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rgbClr val="F0F3BD"/>
                </a:solidFill>
                <a:effectLst/>
              </a:endParaRPr>
            </a:p>
          </p:txBody>
        </p:sp>
        <p:sp>
          <p:nvSpPr>
            <p:cNvPr id="62" name="ïṩľïde"/>
            <p:cNvSpPr/>
            <p:nvPr/>
          </p:nvSpPr>
          <p:spPr bwMode="auto">
            <a:xfrm>
              <a:off x="7029451" y="2900363"/>
              <a:ext cx="231775" cy="231775"/>
            </a:xfrm>
            <a:prstGeom prst="ellipse">
              <a:avLst/>
            </a:pr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ṣ1ïḑè"/>
            <p:cNvSpPr/>
            <p:nvPr/>
          </p:nvSpPr>
          <p:spPr bwMode="auto">
            <a:xfrm>
              <a:off x="7085013" y="2900363"/>
              <a:ext cx="1138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normAutofit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F0F3BD"/>
                  </a:solidFill>
                  <a:effectLst/>
                </a:rPr>
                <a:t>3</a:t>
              </a:r>
              <a:endParaRPr kumimoji="0" lang="zh-CN" altLang="zh-CN" sz="1600" b="0" i="0" u="none" strike="noStrike" cap="none" normalizeH="0" baseline="0">
                <a:ln>
                  <a:noFill/>
                </a:ln>
                <a:solidFill>
                  <a:srgbClr val="F0F3BD"/>
                </a:solidFill>
                <a:effectLst/>
              </a:endParaRPr>
            </a:p>
          </p:txBody>
        </p:sp>
        <p:sp>
          <p:nvSpPr>
            <p:cNvPr id="64" name="ïṧlïḓe"/>
            <p:cNvSpPr/>
            <p:nvPr/>
          </p:nvSpPr>
          <p:spPr bwMode="auto">
            <a:xfrm>
              <a:off x="6927851" y="3765551"/>
              <a:ext cx="993775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5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Sļîďê"/>
            <p:cNvSpPr/>
            <p:nvPr/>
          </p:nvSpPr>
          <p:spPr bwMode="auto">
            <a:xfrm>
              <a:off x="6927851" y="3884613"/>
              <a:ext cx="993775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4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ṩḷîďe"/>
            <p:cNvSpPr/>
            <p:nvPr/>
          </p:nvSpPr>
          <p:spPr bwMode="auto">
            <a:xfrm>
              <a:off x="6640513" y="3729038"/>
              <a:ext cx="206375" cy="209550"/>
            </a:xfrm>
            <a:custGeom>
              <a:avLst/>
              <a:gdLst>
                <a:gd name="T0" fmla="*/ 130 w 130"/>
                <a:gd name="T1" fmla="*/ 132 h 132"/>
                <a:gd name="T2" fmla="*/ 0 w 130"/>
                <a:gd name="T3" fmla="*/ 132 h 132"/>
                <a:gd name="T4" fmla="*/ 0 w 130"/>
                <a:gd name="T5" fmla="*/ 0 h 132"/>
                <a:gd name="T6" fmla="*/ 130 w 130"/>
                <a:gd name="T7" fmla="*/ 0 h 132"/>
                <a:gd name="T8" fmla="*/ 130 w 130"/>
                <a:gd name="T9" fmla="*/ 132 h 132"/>
                <a:gd name="T10" fmla="*/ 21 w 130"/>
                <a:gd name="T11" fmla="*/ 108 h 132"/>
                <a:gd name="T12" fmla="*/ 106 w 130"/>
                <a:gd name="T13" fmla="*/ 108 h 132"/>
                <a:gd name="T14" fmla="*/ 106 w 130"/>
                <a:gd name="T15" fmla="*/ 23 h 132"/>
                <a:gd name="T16" fmla="*/ 21 w 130"/>
                <a:gd name="T17" fmla="*/ 23 h 132"/>
                <a:gd name="T18" fmla="*/ 21 w 130"/>
                <a:gd name="T19" fmla="*/ 10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2">
                  <a:moveTo>
                    <a:pt x="130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132"/>
                  </a:lnTo>
                  <a:close/>
                  <a:moveTo>
                    <a:pt x="21" y="108"/>
                  </a:moveTo>
                  <a:lnTo>
                    <a:pt x="106" y="108"/>
                  </a:lnTo>
                  <a:lnTo>
                    <a:pt x="106" y="23"/>
                  </a:lnTo>
                  <a:lnTo>
                    <a:pt x="21" y="23"/>
                  </a:lnTo>
                  <a:lnTo>
                    <a:pt x="21" y="108"/>
                  </a:ln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ŝḷïḑê"/>
            <p:cNvSpPr/>
            <p:nvPr/>
          </p:nvSpPr>
          <p:spPr bwMode="auto">
            <a:xfrm>
              <a:off x="6653213" y="3697288"/>
              <a:ext cx="112713" cy="176213"/>
            </a:xfrm>
            <a:custGeom>
              <a:avLst/>
              <a:gdLst>
                <a:gd name="T0" fmla="*/ 29 w 36"/>
                <a:gd name="T1" fmla="*/ 56 h 56"/>
                <a:gd name="T2" fmla="*/ 23 w 36"/>
                <a:gd name="T3" fmla="*/ 53 h 56"/>
                <a:gd name="T4" fmla="*/ 2 w 36"/>
                <a:gd name="T5" fmla="*/ 9 h 56"/>
                <a:gd name="T6" fmla="*/ 5 w 36"/>
                <a:gd name="T7" fmla="*/ 1 h 56"/>
                <a:gd name="T8" fmla="*/ 13 w 36"/>
                <a:gd name="T9" fmla="*/ 4 h 56"/>
                <a:gd name="T10" fmla="*/ 34 w 36"/>
                <a:gd name="T11" fmla="*/ 47 h 56"/>
                <a:gd name="T12" fmla="*/ 31 w 36"/>
                <a:gd name="T13" fmla="*/ 55 h 56"/>
                <a:gd name="T14" fmla="*/ 29 w 3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56">
                  <a:moveTo>
                    <a:pt x="29" y="56"/>
                  </a:moveTo>
                  <a:cubicBezTo>
                    <a:pt x="27" y="56"/>
                    <a:pt x="24" y="55"/>
                    <a:pt x="23" y="5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6"/>
                    <a:pt x="2" y="3"/>
                    <a:pt x="5" y="1"/>
                  </a:cubicBezTo>
                  <a:cubicBezTo>
                    <a:pt x="8" y="0"/>
                    <a:pt x="11" y="1"/>
                    <a:pt x="13" y="4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50"/>
                    <a:pt x="34" y="54"/>
                    <a:pt x="31" y="55"/>
                  </a:cubicBezTo>
                  <a:cubicBezTo>
                    <a:pt x="31" y="56"/>
                    <a:pt x="30" y="56"/>
                    <a:pt x="29" y="56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iṡļiḋé"/>
            <p:cNvSpPr/>
            <p:nvPr/>
          </p:nvSpPr>
          <p:spPr bwMode="auto">
            <a:xfrm>
              <a:off x="6724651" y="3636963"/>
              <a:ext cx="134938" cy="236538"/>
            </a:xfrm>
            <a:custGeom>
              <a:avLst/>
              <a:gdLst>
                <a:gd name="T0" fmla="*/ 6 w 43"/>
                <a:gd name="T1" fmla="*/ 75 h 75"/>
                <a:gd name="T2" fmla="*/ 4 w 43"/>
                <a:gd name="T3" fmla="*/ 74 h 75"/>
                <a:gd name="T4" fmla="*/ 1 w 43"/>
                <a:gd name="T5" fmla="*/ 66 h 75"/>
                <a:gd name="T6" fmla="*/ 31 w 43"/>
                <a:gd name="T7" fmla="*/ 4 h 75"/>
                <a:gd name="T8" fmla="*/ 39 w 43"/>
                <a:gd name="T9" fmla="*/ 2 h 75"/>
                <a:gd name="T10" fmla="*/ 42 w 43"/>
                <a:gd name="T11" fmla="*/ 10 h 75"/>
                <a:gd name="T12" fmla="*/ 12 w 43"/>
                <a:gd name="T13" fmla="*/ 72 h 75"/>
                <a:gd name="T14" fmla="*/ 6 w 43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75">
                  <a:moveTo>
                    <a:pt x="6" y="75"/>
                  </a:moveTo>
                  <a:cubicBezTo>
                    <a:pt x="6" y="75"/>
                    <a:pt x="5" y="75"/>
                    <a:pt x="4" y="74"/>
                  </a:cubicBezTo>
                  <a:cubicBezTo>
                    <a:pt x="1" y="73"/>
                    <a:pt x="0" y="69"/>
                    <a:pt x="1" y="6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1"/>
                    <a:pt x="36" y="0"/>
                    <a:pt x="39" y="2"/>
                  </a:cubicBezTo>
                  <a:cubicBezTo>
                    <a:pt x="42" y="3"/>
                    <a:pt x="43" y="7"/>
                    <a:pt x="42" y="10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1" y="74"/>
                    <a:pt x="9" y="75"/>
                    <a:pt x="6" y="7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ŝļîḍé"/>
            <p:cNvSpPr/>
            <p:nvPr/>
          </p:nvSpPr>
          <p:spPr bwMode="auto">
            <a:xfrm>
              <a:off x="6915151" y="4089401"/>
              <a:ext cx="995363" cy="22225"/>
            </a:xfrm>
            <a:custGeom>
              <a:avLst/>
              <a:gdLst>
                <a:gd name="T0" fmla="*/ 314 w 317"/>
                <a:gd name="T1" fmla="*/ 0 h 7"/>
                <a:gd name="T2" fmla="*/ 3 w 317"/>
                <a:gd name="T3" fmla="*/ 0 h 7"/>
                <a:gd name="T4" fmla="*/ 0 w 317"/>
                <a:gd name="T5" fmla="*/ 3 h 7"/>
                <a:gd name="T6" fmla="*/ 3 w 317"/>
                <a:gd name="T7" fmla="*/ 7 h 7"/>
                <a:gd name="T8" fmla="*/ 314 w 317"/>
                <a:gd name="T9" fmla="*/ 7 h 7"/>
                <a:gd name="T10" fmla="*/ 317 w 317"/>
                <a:gd name="T11" fmla="*/ 3 h 7"/>
                <a:gd name="T12" fmla="*/ 314 w 317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7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6" y="7"/>
                    <a:pt x="317" y="5"/>
                    <a:pt x="317" y="3"/>
                  </a:cubicBezTo>
                  <a:cubicBezTo>
                    <a:pt x="317" y="2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$ḻiḑè"/>
            <p:cNvSpPr/>
            <p:nvPr/>
          </p:nvSpPr>
          <p:spPr bwMode="auto">
            <a:xfrm>
              <a:off x="6915151" y="4208463"/>
              <a:ext cx="995363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5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$ļîdé"/>
            <p:cNvSpPr/>
            <p:nvPr/>
          </p:nvSpPr>
          <p:spPr bwMode="auto">
            <a:xfrm>
              <a:off x="6624638" y="4054476"/>
              <a:ext cx="209550" cy="206375"/>
            </a:xfrm>
            <a:custGeom>
              <a:avLst/>
              <a:gdLst>
                <a:gd name="T0" fmla="*/ 132 w 132"/>
                <a:gd name="T1" fmla="*/ 130 h 130"/>
                <a:gd name="T2" fmla="*/ 0 w 132"/>
                <a:gd name="T3" fmla="*/ 130 h 130"/>
                <a:gd name="T4" fmla="*/ 0 w 132"/>
                <a:gd name="T5" fmla="*/ 0 h 130"/>
                <a:gd name="T6" fmla="*/ 132 w 132"/>
                <a:gd name="T7" fmla="*/ 0 h 130"/>
                <a:gd name="T8" fmla="*/ 132 w 132"/>
                <a:gd name="T9" fmla="*/ 130 h 130"/>
                <a:gd name="T10" fmla="*/ 23 w 132"/>
                <a:gd name="T11" fmla="*/ 109 h 130"/>
                <a:gd name="T12" fmla="*/ 108 w 132"/>
                <a:gd name="T13" fmla="*/ 109 h 130"/>
                <a:gd name="T14" fmla="*/ 108 w 132"/>
                <a:gd name="T15" fmla="*/ 22 h 130"/>
                <a:gd name="T16" fmla="*/ 23 w 132"/>
                <a:gd name="T17" fmla="*/ 22 h 130"/>
                <a:gd name="T18" fmla="*/ 23 w 132"/>
                <a:gd name="T19" fmla="*/ 109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0">
                  <a:moveTo>
                    <a:pt x="132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130"/>
                  </a:lnTo>
                  <a:close/>
                  <a:moveTo>
                    <a:pt x="23" y="109"/>
                  </a:moveTo>
                  <a:lnTo>
                    <a:pt x="108" y="109"/>
                  </a:lnTo>
                  <a:lnTo>
                    <a:pt x="108" y="22"/>
                  </a:lnTo>
                  <a:lnTo>
                    <a:pt x="23" y="22"/>
                  </a:lnTo>
                  <a:lnTo>
                    <a:pt x="23" y="109"/>
                  </a:ln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şļïḑê"/>
            <p:cNvSpPr/>
            <p:nvPr/>
          </p:nvSpPr>
          <p:spPr bwMode="auto">
            <a:xfrm>
              <a:off x="6640513" y="4019551"/>
              <a:ext cx="109538" cy="176213"/>
            </a:xfrm>
            <a:custGeom>
              <a:avLst/>
              <a:gdLst>
                <a:gd name="T0" fmla="*/ 28 w 35"/>
                <a:gd name="T1" fmla="*/ 56 h 56"/>
                <a:gd name="T2" fmla="*/ 23 w 35"/>
                <a:gd name="T3" fmla="*/ 53 h 56"/>
                <a:gd name="T4" fmla="*/ 2 w 35"/>
                <a:gd name="T5" fmla="*/ 10 h 56"/>
                <a:gd name="T6" fmla="*/ 4 w 35"/>
                <a:gd name="T7" fmla="*/ 1 h 56"/>
                <a:gd name="T8" fmla="*/ 13 w 35"/>
                <a:gd name="T9" fmla="*/ 4 h 56"/>
                <a:gd name="T10" fmla="*/ 34 w 35"/>
                <a:gd name="T11" fmla="*/ 48 h 56"/>
                <a:gd name="T12" fmla="*/ 31 w 35"/>
                <a:gd name="T13" fmla="*/ 56 h 56"/>
                <a:gd name="T14" fmla="*/ 28 w 35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6">
                  <a:moveTo>
                    <a:pt x="28" y="56"/>
                  </a:moveTo>
                  <a:cubicBezTo>
                    <a:pt x="26" y="56"/>
                    <a:pt x="24" y="55"/>
                    <a:pt x="23" y="5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4" y="1"/>
                  </a:cubicBezTo>
                  <a:cubicBezTo>
                    <a:pt x="7" y="0"/>
                    <a:pt x="11" y="1"/>
                    <a:pt x="13" y="4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1"/>
                    <a:pt x="34" y="54"/>
                    <a:pt x="31" y="56"/>
                  </a:cubicBezTo>
                  <a:cubicBezTo>
                    <a:pt x="30" y="56"/>
                    <a:pt x="29" y="56"/>
                    <a:pt x="28" y="56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ş1íďè"/>
            <p:cNvSpPr/>
            <p:nvPr/>
          </p:nvSpPr>
          <p:spPr bwMode="auto">
            <a:xfrm>
              <a:off x="6708776" y="3957638"/>
              <a:ext cx="141288" cy="238125"/>
            </a:xfrm>
            <a:custGeom>
              <a:avLst/>
              <a:gdLst>
                <a:gd name="T0" fmla="*/ 7 w 45"/>
                <a:gd name="T1" fmla="*/ 76 h 76"/>
                <a:gd name="T2" fmla="*/ 5 w 45"/>
                <a:gd name="T3" fmla="*/ 76 h 76"/>
                <a:gd name="T4" fmla="*/ 2 w 45"/>
                <a:gd name="T5" fmla="*/ 68 h 76"/>
                <a:gd name="T6" fmla="*/ 33 w 45"/>
                <a:gd name="T7" fmla="*/ 4 h 76"/>
                <a:gd name="T8" fmla="*/ 41 w 45"/>
                <a:gd name="T9" fmla="*/ 1 h 76"/>
                <a:gd name="T10" fmla="*/ 44 w 45"/>
                <a:gd name="T11" fmla="*/ 9 h 76"/>
                <a:gd name="T12" fmla="*/ 13 w 45"/>
                <a:gd name="T13" fmla="*/ 73 h 76"/>
                <a:gd name="T14" fmla="*/ 7 w 45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76">
                  <a:moveTo>
                    <a:pt x="7" y="76"/>
                  </a:moveTo>
                  <a:cubicBezTo>
                    <a:pt x="6" y="76"/>
                    <a:pt x="5" y="76"/>
                    <a:pt x="5" y="76"/>
                  </a:cubicBezTo>
                  <a:cubicBezTo>
                    <a:pt x="2" y="74"/>
                    <a:pt x="0" y="71"/>
                    <a:pt x="2" y="68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5" y="1"/>
                    <a:pt x="38" y="0"/>
                    <a:pt x="41" y="1"/>
                  </a:cubicBezTo>
                  <a:cubicBezTo>
                    <a:pt x="44" y="3"/>
                    <a:pt x="45" y="6"/>
                    <a:pt x="44" y="9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2" y="75"/>
                    <a:pt x="9" y="76"/>
                    <a:pt x="7" y="76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şḷïḓe"/>
            <p:cNvSpPr/>
            <p:nvPr/>
          </p:nvSpPr>
          <p:spPr bwMode="auto">
            <a:xfrm>
              <a:off x="6913563" y="4414838"/>
              <a:ext cx="993775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5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$1iḑê"/>
            <p:cNvSpPr/>
            <p:nvPr/>
          </p:nvSpPr>
          <p:spPr bwMode="auto">
            <a:xfrm>
              <a:off x="6913563" y="4530726"/>
              <a:ext cx="993775" cy="22225"/>
            </a:xfrm>
            <a:custGeom>
              <a:avLst/>
              <a:gdLst>
                <a:gd name="T0" fmla="*/ 113 w 317"/>
                <a:gd name="T1" fmla="*/ 0 h 7"/>
                <a:gd name="T2" fmla="*/ 3 w 317"/>
                <a:gd name="T3" fmla="*/ 0 h 7"/>
                <a:gd name="T4" fmla="*/ 0 w 317"/>
                <a:gd name="T5" fmla="*/ 4 h 7"/>
                <a:gd name="T6" fmla="*/ 3 w 317"/>
                <a:gd name="T7" fmla="*/ 7 h 7"/>
                <a:gd name="T8" fmla="*/ 101 w 317"/>
                <a:gd name="T9" fmla="*/ 7 h 7"/>
                <a:gd name="T10" fmla="*/ 113 w 317"/>
                <a:gd name="T11" fmla="*/ 0 h 7"/>
                <a:gd name="T12" fmla="*/ 314 w 317"/>
                <a:gd name="T13" fmla="*/ 0 h 7"/>
                <a:gd name="T14" fmla="*/ 129 w 317"/>
                <a:gd name="T15" fmla="*/ 0 h 7"/>
                <a:gd name="T16" fmla="*/ 132 w 317"/>
                <a:gd name="T17" fmla="*/ 7 h 7"/>
                <a:gd name="T18" fmla="*/ 314 w 317"/>
                <a:gd name="T19" fmla="*/ 7 h 7"/>
                <a:gd name="T20" fmla="*/ 317 w 317"/>
                <a:gd name="T21" fmla="*/ 4 h 7"/>
                <a:gd name="T22" fmla="*/ 314 w 317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7" h="7">
                  <a:moveTo>
                    <a:pt x="11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13" y="0"/>
                    <a:pt x="113" y="0"/>
                    <a:pt x="113" y="0"/>
                  </a:cubicBezTo>
                  <a:moveTo>
                    <a:pt x="314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6" y="7"/>
                    <a:pt x="317" y="5"/>
                    <a:pt x="317" y="4"/>
                  </a:cubicBezTo>
                  <a:cubicBezTo>
                    <a:pt x="317" y="2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$1íḍè"/>
            <p:cNvSpPr/>
            <p:nvPr/>
          </p:nvSpPr>
          <p:spPr bwMode="auto">
            <a:xfrm>
              <a:off x="6624638" y="4378326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0 w 130"/>
                <a:gd name="T3" fmla="*/ 130 h 130"/>
                <a:gd name="T4" fmla="*/ 0 w 130"/>
                <a:gd name="T5" fmla="*/ 0 h 130"/>
                <a:gd name="T6" fmla="*/ 130 w 130"/>
                <a:gd name="T7" fmla="*/ 0 h 130"/>
                <a:gd name="T8" fmla="*/ 130 w 130"/>
                <a:gd name="T9" fmla="*/ 130 h 130"/>
                <a:gd name="T10" fmla="*/ 22 w 130"/>
                <a:gd name="T11" fmla="*/ 108 h 130"/>
                <a:gd name="T12" fmla="*/ 106 w 130"/>
                <a:gd name="T13" fmla="*/ 108 h 130"/>
                <a:gd name="T14" fmla="*/ 106 w 130"/>
                <a:gd name="T15" fmla="*/ 23 h 130"/>
                <a:gd name="T16" fmla="*/ 22 w 130"/>
                <a:gd name="T17" fmla="*/ 23 h 130"/>
                <a:gd name="T18" fmla="*/ 22 w 130"/>
                <a:gd name="T19" fmla="*/ 10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130"/>
                  </a:lnTo>
                  <a:close/>
                  <a:moveTo>
                    <a:pt x="22" y="108"/>
                  </a:moveTo>
                  <a:lnTo>
                    <a:pt x="106" y="108"/>
                  </a:lnTo>
                  <a:lnTo>
                    <a:pt x="106" y="23"/>
                  </a:lnTo>
                  <a:lnTo>
                    <a:pt x="22" y="23"/>
                  </a:lnTo>
                  <a:lnTo>
                    <a:pt x="22" y="108"/>
                  </a:ln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ṥlïḓè"/>
            <p:cNvSpPr/>
            <p:nvPr/>
          </p:nvSpPr>
          <p:spPr bwMode="auto">
            <a:xfrm>
              <a:off x="6913563" y="4738688"/>
              <a:ext cx="993775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5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šlîḓè"/>
            <p:cNvSpPr/>
            <p:nvPr/>
          </p:nvSpPr>
          <p:spPr bwMode="auto">
            <a:xfrm>
              <a:off x="6913563" y="4857751"/>
              <a:ext cx="993775" cy="19050"/>
            </a:xfrm>
            <a:custGeom>
              <a:avLst/>
              <a:gdLst>
                <a:gd name="T0" fmla="*/ 314 w 317"/>
                <a:gd name="T1" fmla="*/ 0 h 6"/>
                <a:gd name="T2" fmla="*/ 3 w 317"/>
                <a:gd name="T3" fmla="*/ 0 h 6"/>
                <a:gd name="T4" fmla="*/ 0 w 317"/>
                <a:gd name="T5" fmla="*/ 3 h 6"/>
                <a:gd name="T6" fmla="*/ 3 w 317"/>
                <a:gd name="T7" fmla="*/ 6 h 6"/>
                <a:gd name="T8" fmla="*/ 314 w 317"/>
                <a:gd name="T9" fmla="*/ 6 h 6"/>
                <a:gd name="T10" fmla="*/ 317 w 317"/>
                <a:gd name="T11" fmla="*/ 3 h 6"/>
                <a:gd name="T12" fmla="*/ 314 w 3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6">
                  <a:moveTo>
                    <a:pt x="3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314" y="6"/>
                    <a:pt x="314" y="6"/>
                    <a:pt x="314" y="6"/>
                  </a:cubicBezTo>
                  <a:cubicBezTo>
                    <a:pt x="316" y="6"/>
                    <a:pt x="317" y="5"/>
                    <a:pt x="317" y="3"/>
                  </a:cubicBezTo>
                  <a:cubicBezTo>
                    <a:pt x="317" y="1"/>
                    <a:pt x="316" y="0"/>
                    <a:pt x="314" y="0"/>
                  </a:cubicBezTo>
                </a:path>
              </a:pathLst>
            </a:custGeom>
            <a:solidFill>
              <a:srgbClr val="9B9B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ŝlíḑé"/>
            <p:cNvSpPr/>
            <p:nvPr/>
          </p:nvSpPr>
          <p:spPr bwMode="auto">
            <a:xfrm>
              <a:off x="6624638" y="4703763"/>
              <a:ext cx="206375" cy="206375"/>
            </a:xfrm>
            <a:custGeom>
              <a:avLst/>
              <a:gdLst>
                <a:gd name="T0" fmla="*/ 130 w 130"/>
                <a:gd name="T1" fmla="*/ 130 h 130"/>
                <a:gd name="T2" fmla="*/ 0 w 130"/>
                <a:gd name="T3" fmla="*/ 130 h 130"/>
                <a:gd name="T4" fmla="*/ 0 w 130"/>
                <a:gd name="T5" fmla="*/ 0 h 130"/>
                <a:gd name="T6" fmla="*/ 130 w 130"/>
                <a:gd name="T7" fmla="*/ 0 h 130"/>
                <a:gd name="T8" fmla="*/ 130 w 130"/>
                <a:gd name="T9" fmla="*/ 130 h 130"/>
                <a:gd name="T10" fmla="*/ 22 w 130"/>
                <a:gd name="T11" fmla="*/ 107 h 130"/>
                <a:gd name="T12" fmla="*/ 106 w 130"/>
                <a:gd name="T13" fmla="*/ 107 h 130"/>
                <a:gd name="T14" fmla="*/ 106 w 130"/>
                <a:gd name="T15" fmla="*/ 22 h 130"/>
                <a:gd name="T16" fmla="*/ 22 w 130"/>
                <a:gd name="T17" fmla="*/ 22 h 130"/>
                <a:gd name="T18" fmla="*/ 22 w 130"/>
                <a:gd name="T19" fmla="*/ 10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130">
                  <a:moveTo>
                    <a:pt x="130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130"/>
                  </a:lnTo>
                  <a:close/>
                  <a:moveTo>
                    <a:pt x="22" y="107"/>
                  </a:moveTo>
                  <a:lnTo>
                    <a:pt x="106" y="107"/>
                  </a:lnTo>
                  <a:lnTo>
                    <a:pt x="106" y="22"/>
                  </a:lnTo>
                  <a:lnTo>
                    <a:pt x="22" y="22"/>
                  </a:lnTo>
                  <a:lnTo>
                    <a:pt x="22" y="107"/>
                  </a:ln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ṣľíḋê"/>
            <p:cNvSpPr/>
            <p:nvPr/>
          </p:nvSpPr>
          <p:spPr bwMode="auto">
            <a:xfrm>
              <a:off x="4364038" y="5308601"/>
              <a:ext cx="3937000" cy="15875"/>
            </a:xfrm>
            <a:custGeom>
              <a:avLst/>
              <a:gdLst>
                <a:gd name="T0" fmla="*/ 1253 w 1256"/>
                <a:gd name="T1" fmla="*/ 5 h 5"/>
                <a:gd name="T2" fmla="*/ 2 w 1256"/>
                <a:gd name="T3" fmla="*/ 5 h 5"/>
                <a:gd name="T4" fmla="*/ 0 w 1256"/>
                <a:gd name="T5" fmla="*/ 2 h 5"/>
                <a:gd name="T6" fmla="*/ 2 w 1256"/>
                <a:gd name="T7" fmla="*/ 0 h 5"/>
                <a:gd name="T8" fmla="*/ 1253 w 1256"/>
                <a:gd name="T9" fmla="*/ 0 h 5"/>
                <a:gd name="T10" fmla="*/ 1256 w 1256"/>
                <a:gd name="T11" fmla="*/ 2 h 5"/>
                <a:gd name="T12" fmla="*/ 1253 w 125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6" h="5">
                  <a:moveTo>
                    <a:pt x="1253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53" y="0"/>
                    <a:pt x="1253" y="0"/>
                    <a:pt x="1253" y="0"/>
                  </a:cubicBezTo>
                  <a:cubicBezTo>
                    <a:pt x="1254" y="0"/>
                    <a:pt x="1256" y="1"/>
                    <a:pt x="1256" y="2"/>
                  </a:cubicBezTo>
                  <a:cubicBezTo>
                    <a:pt x="1256" y="4"/>
                    <a:pt x="1254" y="5"/>
                    <a:pt x="1253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śľïḓè"/>
            <p:cNvSpPr/>
            <p:nvPr/>
          </p:nvSpPr>
          <p:spPr bwMode="auto">
            <a:xfrm>
              <a:off x="7470776" y="5468938"/>
              <a:ext cx="446088" cy="15875"/>
            </a:xfrm>
            <a:custGeom>
              <a:avLst/>
              <a:gdLst>
                <a:gd name="T0" fmla="*/ 139 w 142"/>
                <a:gd name="T1" fmla="*/ 5 h 5"/>
                <a:gd name="T2" fmla="*/ 3 w 142"/>
                <a:gd name="T3" fmla="*/ 5 h 5"/>
                <a:gd name="T4" fmla="*/ 0 w 142"/>
                <a:gd name="T5" fmla="*/ 2 h 5"/>
                <a:gd name="T6" fmla="*/ 3 w 142"/>
                <a:gd name="T7" fmla="*/ 0 h 5"/>
                <a:gd name="T8" fmla="*/ 139 w 142"/>
                <a:gd name="T9" fmla="*/ 0 h 5"/>
                <a:gd name="T10" fmla="*/ 142 w 142"/>
                <a:gd name="T11" fmla="*/ 2 h 5"/>
                <a:gd name="T12" fmla="*/ 139 w 14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5">
                  <a:moveTo>
                    <a:pt x="139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0" y="0"/>
                    <a:pt x="142" y="1"/>
                    <a:pt x="142" y="2"/>
                  </a:cubicBezTo>
                  <a:cubicBezTo>
                    <a:pt x="142" y="4"/>
                    <a:pt x="140" y="5"/>
                    <a:pt x="139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ṡļïdè"/>
            <p:cNvSpPr/>
            <p:nvPr/>
          </p:nvSpPr>
          <p:spPr bwMode="auto">
            <a:xfrm>
              <a:off x="5567363" y="5468938"/>
              <a:ext cx="1746250" cy="15875"/>
            </a:xfrm>
            <a:custGeom>
              <a:avLst/>
              <a:gdLst>
                <a:gd name="T0" fmla="*/ 555 w 557"/>
                <a:gd name="T1" fmla="*/ 5 h 5"/>
                <a:gd name="T2" fmla="*/ 3 w 557"/>
                <a:gd name="T3" fmla="*/ 5 h 5"/>
                <a:gd name="T4" fmla="*/ 0 w 557"/>
                <a:gd name="T5" fmla="*/ 2 h 5"/>
                <a:gd name="T6" fmla="*/ 3 w 557"/>
                <a:gd name="T7" fmla="*/ 0 h 5"/>
                <a:gd name="T8" fmla="*/ 555 w 557"/>
                <a:gd name="T9" fmla="*/ 0 h 5"/>
                <a:gd name="T10" fmla="*/ 557 w 557"/>
                <a:gd name="T11" fmla="*/ 2 h 5"/>
                <a:gd name="T12" fmla="*/ 555 w 55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5">
                  <a:moveTo>
                    <a:pt x="555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56" y="0"/>
                    <a:pt x="557" y="1"/>
                    <a:pt x="557" y="2"/>
                  </a:cubicBezTo>
                  <a:cubicBezTo>
                    <a:pt x="557" y="4"/>
                    <a:pt x="556" y="5"/>
                    <a:pt x="555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ṥlîdê"/>
            <p:cNvSpPr/>
            <p:nvPr/>
          </p:nvSpPr>
          <p:spPr bwMode="auto">
            <a:xfrm>
              <a:off x="4749801" y="5468938"/>
              <a:ext cx="495300" cy="15875"/>
            </a:xfrm>
            <a:custGeom>
              <a:avLst/>
              <a:gdLst>
                <a:gd name="T0" fmla="*/ 155 w 158"/>
                <a:gd name="T1" fmla="*/ 5 h 5"/>
                <a:gd name="T2" fmla="*/ 2 w 158"/>
                <a:gd name="T3" fmla="*/ 5 h 5"/>
                <a:gd name="T4" fmla="*/ 0 w 158"/>
                <a:gd name="T5" fmla="*/ 2 h 5"/>
                <a:gd name="T6" fmla="*/ 2 w 158"/>
                <a:gd name="T7" fmla="*/ 0 h 5"/>
                <a:gd name="T8" fmla="*/ 155 w 158"/>
                <a:gd name="T9" fmla="*/ 0 h 5"/>
                <a:gd name="T10" fmla="*/ 158 w 158"/>
                <a:gd name="T11" fmla="*/ 2 h 5"/>
                <a:gd name="T12" fmla="*/ 155 w 15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5">
                  <a:moveTo>
                    <a:pt x="155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6" y="0"/>
                    <a:pt x="158" y="1"/>
                    <a:pt x="158" y="2"/>
                  </a:cubicBezTo>
                  <a:cubicBezTo>
                    <a:pt x="158" y="4"/>
                    <a:pt x="156" y="5"/>
                    <a:pt x="155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ṥľîḍê"/>
            <p:cNvSpPr/>
            <p:nvPr/>
          </p:nvSpPr>
          <p:spPr bwMode="auto">
            <a:xfrm>
              <a:off x="8445501" y="3524251"/>
              <a:ext cx="53975" cy="15875"/>
            </a:xfrm>
            <a:custGeom>
              <a:avLst/>
              <a:gdLst>
                <a:gd name="T0" fmla="*/ 15 w 17"/>
                <a:gd name="T1" fmla="*/ 0 h 5"/>
                <a:gd name="T2" fmla="*/ 2 w 17"/>
                <a:gd name="T3" fmla="*/ 1 h 5"/>
                <a:gd name="T4" fmla="*/ 0 w 17"/>
                <a:gd name="T5" fmla="*/ 3 h 5"/>
                <a:gd name="T6" fmla="*/ 2 w 17"/>
                <a:gd name="T7" fmla="*/ 5 h 5"/>
                <a:gd name="T8" fmla="*/ 2 w 17"/>
                <a:gd name="T9" fmla="*/ 5 h 5"/>
                <a:gd name="T10" fmla="*/ 15 w 17"/>
                <a:gd name="T11" fmla="*/ 5 h 5"/>
                <a:gd name="T12" fmla="*/ 17 w 17"/>
                <a:gd name="T13" fmla="*/ 3 h 5"/>
                <a:gd name="T14" fmla="*/ 15 w 1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5">
                  <a:moveTo>
                    <a:pt x="15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ŝļîďê"/>
            <p:cNvSpPr/>
            <p:nvPr/>
          </p:nvSpPr>
          <p:spPr bwMode="auto">
            <a:xfrm>
              <a:off x="3657601" y="2865438"/>
              <a:ext cx="15875" cy="57150"/>
            </a:xfrm>
            <a:custGeom>
              <a:avLst/>
              <a:gdLst>
                <a:gd name="T0" fmla="*/ 2 w 5"/>
                <a:gd name="T1" fmla="*/ 0 h 18"/>
                <a:gd name="T2" fmla="*/ 2 w 5"/>
                <a:gd name="T3" fmla="*/ 0 h 18"/>
                <a:gd name="T4" fmla="*/ 0 w 5"/>
                <a:gd name="T5" fmla="*/ 3 h 18"/>
                <a:gd name="T6" fmla="*/ 0 w 5"/>
                <a:gd name="T7" fmla="*/ 16 h 18"/>
                <a:gd name="T8" fmla="*/ 3 w 5"/>
                <a:gd name="T9" fmla="*/ 18 h 18"/>
                <a:gd name="T10" fmla="*/ 3 w 5"/>
                <a:gd name="T11" fmla="*/ 18 h 18"/>
                <a:gd name="T12" fmla="*/ 5 w 5"/>
                <a:gd name="T13" fmla="*/ 15 h 18"/>
                <a:gd name="T14" fmla="*/ 5 w 5"/>
                <a:gd name="T15" fmla="*/ 3 h 18"/>
                <a:gd name="T16" fmla="*/ 2 w 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4" y="0"/>
                    <a:pt x="2" y="0"/>
                  </a:cubicBezTo>
                </a:path>
              </a:pathLst>
            </a:custGeom>
            <a:solidFill>
              <a:srgbClr val="FF426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ŝlíḍè"/>
            <p:cNvSpPr/>
            <p:nvPr/>
          </p:nvSpPr>
          <p:spPr bwMode="auto">
            <a:xfrm>
              <a:off x="3657601" y="2973388"/>
              <a:ext cx="15875" cy="55563"/>
            </a:xfrm>
            <a:custGeom>
              <a:avLst/>
              <a:gdLst>
                <a:gd name="T0" fmla="*/ 3 w 5"/>
                <a:gd name="T1" fmla="*/ 0 h 18"/>
                <a:gd name="T2" fmla="*/ 0 w 5"/>
                <a:gd name="T3" fmla="*/ 3 h 18"/>
                <a:gd name="T4" fmla="*/ 1 w 5"/>
                <a:gd name="T5" fmla="*/ 15 h 18"/>
                <a:gd name="T6" fmla="*/ 3 w 5"/>
                <a:gd name="T7" fmla="*/ 18 h 18"/>
                <a:gd name="T8" fmla="*/ 3 w 5"/>
                <a:gd name="T9" fmla="*/ 18 h 18"/>
                <a:gd name="T10" fmla="*/ 5 w 5"/>
                <a:gd name="T11" fmla="*/ 15 h 18"/>
                <a:gd name="T12" fmla="*/ 5 w 5"/>
                <a:gd name="T13" fmla="*/ 3 h 18"/>
                <a:gd name="T14" fmla="*/ 3 w 5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8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7"/>
                    <a:pt x="2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FF426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S1ïďè"/>
            <p:cNvSpPr/>
            <p:nvPr/>
          </p:nvSpPr>
          <p:spPr bwMode="auto">
            <a:xfrm>
              <a:off x="3692526" y="2938463"/>
              <a:ext cx="53975" cy="15875"/>
            </a:xfrm>
            <a:custGeom>
              <a:avLst/>
              <a:gdLst>
                <a:gd name="T0" fmla="*/ 15 w 17"/>
                <a:gd name="T1" fmla="*/ 0 h 5"/>
                <a:gd name="T2" fmla="*/ 15 w 17"/>
                <a:gd name="T3" fmla="*/ 0 h 5"/>
                <a:gd name="T4" fmla="*/ 2 w 17"/>
                <a:gd name="T5" fmla="*/ 1 h 5"/>
                <a:gd name="T6" fmla="*/ 0 w 17"/>
                <a:gd name="T7" fmla="*/ 3 h 5"/>
                <a:gd name="T8" fmla="*/ 2 w 17"/>
                <a:gd name="T9" fmla="*/ 5 h 5"/>
                <a:gd name="T10" fmla="*/ 2 w 17"/>
                <a:gd name="T11" fmla="*/ 5 h 5"/>
                <a:gd name="T12" fmla="*/ 15 w 17"/>
                <a:gd name="T13" fmla="*/ 5 h 5"/>
                <a:gd name="T14" fmla="*/ 17 w 17"/>
                <a:gd name="T15" fmla="*/ 3 h 5"/>
                <a:gd name="T16" fmla="*/ 15 w 1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7" y="3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FF426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ṧļïḋe"/>
            <p:cNvSpPr/>
            <p:nvPr/>
          </p:nvSpPr>
          <p:spPr bwMode="auto">
            <a:xfrm>
              <a:off x="3586163" y="2941638"/>
              <a:ext cx="53975" cy="15875"/>
            </a:xfrm>
            <a:custGeom>
              <a:avLst/>
              <a:gdLst>
                <a:gd name="T0" fmla="*/ 15 w 17"/>
                <a:gd name="T1" fmla="*/ 0 h 5"/>
                <a:gd name="T2" fmla="*/ 15 w 17"/>
                <a:gd name="T3" fmla="*/ 0 h 5"/>
                <a:gd name="T4" fmla="*/ 2 w 17"/>
                <a:gd name="T5" fmla="*/ 0 h 5"/>
                <a:gd name="T6" fmla="*/ 0 w 17"/>
                <a:gd name="T7" fmla="*/ 2 h 5"/>
                <a:gd name="T8" fmla="*/ 2 w 17"/>
                <a:gd name="T9" fmla="*/ 5 h 5"/>
                <a:gd name="T10" fmla="*/ 2 w 17"/>
                <a:gd name="T11" fmla="*/ 5 h 5"/>
                <a:gd name="T12" fmla="*/ 15 w 17"/>
                <a:gd name="T13" fmla="*/ 5 h 5"/>
                <a:gd name="T14" fmla="*/ 17 w 17"/>
                <a:gd name="T15" fmla="*/ 2 h 5"/>
                <a:gd name="T16" fmla="*/ 15 w 1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5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</a:path>
              </a:pathLst>
            </a:custGeom>
            <a:solidFill>
              <a:srgbClr val="FF426B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şļíḍê"/>
            <p:cNvSpPr/>
            <p:nvPr/>
          </p:nvSpPr>
          <p:spPr bwMode="auto">
            <a:xfrm>
              <a:off x="3711576" y="3771901"/>
              <a:ext cx="617538" cy="617538"/>
            </a:xfrm>
            <a:custGeom>
              <a:avLst/>
              <a:gdLst>
                <a:gd name="T0" fmla="*/ 89 w 197"/>
                <a:gd name="T1" fmla="*/ 197 h 197"/>
                <a:gd name="T2" fmla="*/ 87 w 197"/>
                <a:gd name="T3" fmla="*/ 172 h 197"/>
                <a:gd name="T4" fmla="*/ 39 w 197"/>
                <a:gd name="T5" fmla="*/ 175 h 197"/>
                <a:gd name="T6" fmla="*/ 22 w 197"/>
                <a:gd name="T7" fmla="*/ 161 h 197"/>
                <a:gd name="T8" fmla="*/ 38 w 197"/>
                <a:gd name="T9" fmla="*/ 142 h 197"/>
                <a:gd name="T10" fmla="*/ 3 w 197"/>
                <a:gd name="T11" fmla="*/ 110 h 197"/>
                <a:gd name="T12" fmla="*/ 0 w 197"/>
                <a:gd name="T13" fmla="*/ 89 h 197"/>
                <a:gd name="T14" fmla="*/ 25 w 197"/>
                <a:gd name="T15" fmla="*/ 86 h 197"/>
                <a:gd name="T16" fmla="*/ 22 w 197"/>
                <a:gd name="T17" fmla="*/ 39 h 197"/>
                <a:gd name="T18" fmla="*/ 36 w 197"/>
                <a:gd name="T19" fmla="*/ 22 h 197"/>
                <a:gd name="T20" fmla="*/ 55 w 197"/>
                <a:gd name="T21" fmla="*/ 38 h 197"/>
                <a:gd name="T22" fmla="*/ 87 w 197"/>
                <a:gd name="T23" fmla="*/ 2 h 197"/>
                <a:gd name="T24" fmla="*/ 108 w 197"/>
                <a:gd name="T25" fmla="*/ 0 h 197"/>
                <a:gd name="T26" fmla="*/ 111 w 197"/>
                <a:gd name="T27" fmla="*/ 25 h 197"/>
                <a:gd name="T28" fmla="*/ 158 w 197"/>
                <a:gd name="T29" fmla="*/ 22 h 197"/>
                <a:gd name="T30" fmla="*/ 175 w 197"/>
                <a:gd name="T31" fmla="*/ 35 h 197"/>
                <a:gd name="T32" fmla="*/ 175 w 197"/>
                <a:gd name="T33" fmla="*/ 39 h 197"/>
                <a:gd name="T34" fmla="*/ 172 w 197"/>
                <a:gd name="T35" fmla="*/ 86 h 197"/>
                <a:gd name="T36" fmla="*/ 197 w 197"/>
                <a:gd name="T37" fmla="*/ 89 h 197"/>
                <a:gd name="T38" fmla="*/ 195 w 197"/>
                <a:gd name="T39" fmla="*/ 110 h 197"/>
                <a:gd name="T40" fmla="*/ 159 w 197"/>
                <a:gd name="T41" fmla="*/ 142 h 197"/>
                <a:gd name="T42" fmla="*/ 176 w 197"/>
                <a:gd name="T43" fmla="*/ 159 h 197"/>
                <a:gd name="T44" fmla="*/ 162 w 197"/>
                <a:gd name="T45" fmla="*/ 175 h 197"/>
                <a:gd name="T46" fmla="*/ 142 w 197"/>
                <a:gd name="T47" fmla="*/ 159 h 197"/>
                <a:gd name="T48" fmla="*/ 111 w 197"/>
                <a:gd name="T49" fmla="*/ 194 h 197"/>
                <a:gd name="T50" fmla="*/ 92 w 197"/>
                <a:gd name="T51" fmla="*/ 192 h 197"/>
                <a:gd name="T52" fmla="*/ 106 w 197"/>
                <a:gd name="T53" fmla="*/ 170 h 197"/>
                <a:gd name="T54" fmla="*/ 141 w 197"/>
                <a:gd name="T55" fmla="*/ 153 h 197"/>
                <a:gd name="T56" fmla="*/ 160 w 197"/>
                <a:gd name="T57" fmla="*/ 170 h 197"/>
                <a:gd name="T58" fmla="*/ 154 w 197"/>
                <a:gd name="T59" fmla="*/ 144 h 197"/>
                <a:gd name="T60" fmla="*/ 168 w 197"/>
                <a:gd name="T61" fmla="*/ 107 h 197"/>
                <a:gd name="T62" fmla="*/ 192 w 197"/>
                <a:gd name="T63" fmla="*/ 105 h 197"/>
                <a:gd name="T64" fmla="*/ 170 w 197"/>
                <a:gd name="T65" fmla="*/ 91 h 197"/>
                <a:gd name="T66" fmla="*/ 154 w 197"/>
                <a:gd name="T67" fmla="*/ 56 h 197"/>
                <a:gd name="T68" fmla="*/ 170 w 197"/>
                <a:gd name="T69" fmla="*/ 37 h 197"/>
                <a:gd name="T70" fmla="*/ 144 w 197"/>
                <a:gd name="T71" fmla="*/ 43 h 197"/>
                <a:gd name="T72" fmla="*/ 108 w 197"/>
                <a:gd name="T73" fmla="*/ 29 h 197"/>
                <a:gd name="T74" fmla="*/ 106 w 197"/>
                <a:gd name="T75" fmla="*/ 4 h 197"/>
                <a:gd name="T76" fmla="*/ 92 w 197"/>
                <a:gd name="T77" fmla="*/ 27 h 197"/>
                <a:gd name="T78" fmla="*/ 56 w 197"/>
                <a:gd name="T79" fmla="*/ 43 h 197"/>
                <a:gd name="T80" fmla="*/ 37 w 197"/>
                <a:gd name="T81" fmla="*/ 27 h 197"/>
                <a:gd name="T82" fmla="*/ 43 w 197"/>
                <a:gd name="T83" fmla="*/ 53 h 197"/>
                <a:gd name="T84" fmla="*/ 30 w 197"/>
                <a:gd name="T85" fmla="*/ 89 h 197"/>
                <a:gd name="T86" fmla="*/ 5 w 197"/>
                <a:gd name="T87" fmla="*/ 91 h 197"/>
                <a:gd name="T88" fmla="*/ 27 w 197"/>
                <a:gd name="T89" fmla="*/ 105 h 197"/>
                <a:gd name="T90" fmla="*/ 43 w 197"/>
                <a:gd name="T91" fmla="*/ 140 h 197"/>
                <a:gd name="T92" fmla="*/ 27 w 197"/>
                <a:gd name="T93" fmla="*/ 159 h 197"/>
                <a:gd name="T94" fmla="*/ 53 w 197"/>
                <a:gd name="T95" fmla="*/ 154 h 197"/>
                <a:gd name="T96" fmla="*/ 90 w 197"/>
                <a:gd name="T97" fmla="*/ 167 h 197"/>
                <a:gd name="T98" fmla="*/ 92 w 197"/>
                <a:gd name="T99" fmla="*/ 19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7" h="197">
                  <a:moveTo>
                    <a:pt x="108" y="197"/>
                  </a:moveTo>
                  <a:cubicBezTo>
                    <a:pt x="89" y="197"/>
                    <a:pt x="89" y="197"/>
                    <a:pt x="89" y="197"/>
                  </a:cubicBezTo>
                  <a:cubicBezTo>
                    <a:pt x="88" y="197"/>
                    <a:pt x="87" y="196"/>
                    <a:pt x="87" y="194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75" y="170"/>
                    <a:pt x="65" y="165"/>
                    <a:pt x="55" y="159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8" y="176"/>
                    <a:pt x="37" y="176"/>
                    <a:pt x="36" y="175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21" y="160"/>
                    <a:pt x="21" y="159"/>
                    <a:pt x="22" y="158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2" y="132"/>
                    <a:pt x="27" y="121"/>
                    <a:pt x="25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1" y="110"/>
                    <a:pt x="0" y="109"/>
                    <a:pt x="0" y="10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7"/>
                    <a:pt x="1" y="86"/>
                    <a:pt x="3" y="86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7" y="75"/>
                    <a:pt x="32" y="64"/>
                    <a:pt x="38" y="55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38"/>
                    <a:pt x="21" y="36"/>
                    <a:pt x="22" y="35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1"/>
                    <a:pt x="38" y="21"/>
                    <a:pt x="39" y="22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65" y="31"/>
                    <a:pt x="75" y="27"/>
                    <a:pt x="87" y="25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87" y="1"/>
                    <a:pt x="88" y="0"/>
                    <a:pt x="8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1" y="1"/>
                    <a:pt x="111" y="2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22" y="27"/>
                    <a:pt x="133" y="31"/>
                    <a:pt x="142" y="3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1"/>
                    <a:pt x="161" y="21"/>
                    <a:pt x="162" y="22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6" y="36"/>
                    <a:pt x="176" y="36"/>
                    <a:pt x="176" y="37"/>
                  </a:cubicBezTo>
                  <a:cubicBezTo>
                    <a:pt x="176" y="38"/>
                    <a:pt x="176" y="38"/>
                    <a:pt x="175" y="39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66" y="64"/>
                    <a:pt x="170" y="75"/>
                    <a:pt x="172" y="86"/>
                  </a:cubicBezTo>
                  <a:cubicBezTo>
                    <a:pt x="195" y="86"/>
                    <a:pt x="195" y="86"/>
                    <a:pt x="195" y="86"/>
                  </a:cubicBezTo>
                  <a:cubicBezTo>
                    <a:pt x="196" y="86"/>
                    <a:pt x="197" y="87"/>
                    <a:pt x="197" y="89"/>
                  </a:cubicBezTo>
                  <a:cubicBezTo>
                    <a:pt x="197" y="108"/>
                    <a:pt x="197" y="108"/>
                    <a:pt x="197" y="108"/>
                  </a:cubicBezTo>
                  <a:cubicBezTo>
                    <a:pt x="197" y="109"/>
                    <a:pt x="196" y="110"/>
                    <a:pt x="195" y="110"/>
                  </a:cubicBezTo>
                  <a:cubicBezTo>
                    <a:pt x="172" y="110"/>
                    <a:pt x="172" y="110"/>
                    <a:pt x="172" y="110"/>
                  </a:cubicBezTo>
                  <a:cubicBezTo>
                    <a:pt x="170" y="121"/>
                    <a:pt x="166" y="132"/>
                    <a:pt x="159" y="142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6" y="158"/>
                    <a:pt x="176" y="159"/>
                    <a:pt x="176" y="159"/>
                  </a:cubicBezTo>
                  <a:cubicBezTo>
                    <a:pt x="176" y="160"/>
                    <a:pt x="176" y="161"/>
                    <a:pt x="175" y="161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61" y="176"/>
                    <a:pt x="159" y="176"/>
                    <a:pt x="158" y="175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33" y="165"/>
                    <a:pt x="122" y="170"/>
                    <a:pt x="111" y="172"/>
                  </a:cubicBezTo>
                  <a:cubicBezTo>
                    <a:pt x="111" y="194"/>
                    <a:pt x="111" y="194"/>
                    <a:pt x="111" y="194"/>
                  </a:cubicBezTo>
                  <a:cubicBezTo>
                    <a:pt x="111" y="196"/>
                    <a:pt x="110" y="197"/>
                    <a:pt x="108" y="197"/>
                  </a:cubicBezTo>
                  <a:close/>
                  <a:moveTo>
                    <a:pt x="92" y="192"/>
                  </a:moveTo>
                  <a:cubicBezTo>
                    <a:pt x="106" y="192"/>
                    <a:pt x="106" y="192"/>
                    <a:pt x="106" y="192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6" y="168"/>
                    <a:pt x="107" y="167"/>
                    <a:pt x="108" y="167"/>
                  </a:cubicBezTo>
                  <a:cubicBezTo>
                    <a:pt x="120" y="166"/>
                    <a:pt x="131" y="161"/>
                    <a:pt x="141" y="153"/>
                  </a:cubicBezTo>
                  <a:cubicBezTo>
                    <a:pt x="142" y="153"/>
                    <a:pt x="143" y="153"/>
                    <a:pt x="144" y="154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3"/>
                    <a:pt x="153" y="141"/>
                    <a:pt x="154" y="140"/>
                  </a:cubicBezTo>
                  <a:cubicBezTo>
                    <a:pt x="161" y="131"/>
                    <a:pt x="166" y="119"/>
                    <a:pt x="168" y="107"/>
                  </a:cubicBezTo>
                  <a:cubicBezTo>
                    <a:pt x="168" y="106"/>
                    <a:pt x="169" y="105"/>
                    <a:pt x="170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69" y="91"/>
                    <a:pt x="168" y="90"/>
                    <a:pt x="168" y="89"/>
                  </a:cubicBezTo>
                  <a:cubicBezTo>
                    <a:pt x="166" y="77"/>
                    <a:pt x="161" y="66"/>
                    <a:pt x="154" y="56"/>
                  </a:cubicBezTo>
                  <a:cubicBezTo>
                    <a:pt x="153" y="55"/>
                    <a:pt x="153" y="54"/>
                    <a:pt x="154" y="53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3" y="44"/>
                    <a:pt x="142" y="44"/>
                    <a:pt x="141" y="43"/>
                  </a:cubicBezTo>
                  <a:cubicBezTo>
                    <a:pt x="131" y="36"/>
                    <a:pt x="120" y="31"/>
                    <a:pt x="108" y="29"/>
                  </a:cubicBezTo>
                  <a:cubicBezTo>
                    <a:pt x="107" y="29"/>
                    <a:pt x="106" y="28"/>
                    <a:pt x="106" y="27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2" y="28"/>
                    <a:pt x="91" y="29"/>
                    <a:pt x="90" y="29"/>
                  </a:cubicBezTo>
                  <a:cubicBezTo>
                    <a:pt x="78" y="31"/>
                    <a:pt x="66" y="36"/>
                    <a:pt x="56" y="43"/>
                  </a:cubicBezTo>
                  <a:cubicBezTo>
                    <a:pt x="55" y="44"/>
                    <a:pt x="54" y="44"/>
                    <a:pt x="53" y="43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4" y="54"/>
                    <a:pt x="44" y="55"/>
                    <a:pt x="43" y="56"/>
                  </a:cubicBezTo>
                  <a:cubicBezTo>
                    <a:pt x="36" y="66"/>
                    <a:pt x="31" y="77"/>
                    <a:pt x="30" y="89"/>
                  </a:cubicBezTo>
                  <a:cubicBezTo>
                    <a:pt x="30" y="90"/>
                    <a:pt x="29" y="91"/>
                    <a:pt x="27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9" y="105"/>
                    <a:pt x="30" y="106"/>
                    <a:pt x="30" y="107"/>
                  </a:cubicBezTo>
                  <a:cubicBezTo>
                    <a:pt x="31" y="119"/>
                    <a:pt x="36" y="131"/>
                    <a:pt x="43" y="140"/>
                  </a:cubicBezTo>
                  <a:cubicBezTo>
                    <a:pt x="44" y="141"/>
                    <a:pt x="44" y="143"/>
                    <a:pt x="43" y="144"/>
                  </a:cubicBezTo>
                  <a:cubicBezTo>
                    <a:pt x="27" y="159"/>
                    <a:pt x="27" y="159"/>
                    <a:pt x="27" y="159"/>
                  </a:cubicBezTo>
                  <a:cubicBezTo>
                    <a:pt x="37" y="170"/>
                    <a:pt x="37" y="170"/>
                    <a:pt x="37" y="170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3"/>
                    <a:pt x="55" y="153"/>
                    <a:pt x="56" y="153"/>
                  </a:cubicBezTo>
                  <a:cubicBezTo>
                    <a:pt x="66" y="161"/>
                    <a:pt x="78" y="166"/>
                    <a:pt x="90" y="167"/>
                  </a:cubicBezTo>
                  <a:cubicBezTo>
                    <a:pt x="91" y="167"/>
                    <a:pt x="92" y="168"/>
                    <a:pt x="92" y="170"/>
                  </a:cubicBezTo>
                  <a:lnTo>
                    <a:pt x="92" y="192"/>
                  </a:ln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šḻîḍe"/>
            <p:cNvSpPr/>
            <p:nvPr/>
          </p:nvSpPr>
          <p:spPr bwMode="auto">
            <a:xfrm>
              <a:off x="3846513" y="3906838"/>
              <a:ext cx="344488" cy="346075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55 w 110"/>
                <a:gd name="T5" fmla="*/ 0 h 110"/>
                <a:gd name="T6" fmla="*/ 110 w 110"/>
                <a:gd name="T7" fmla="*/ 55 h 110"/>
                <a:gd name="T8" fmla="*/ 55 w 110"/>
                <a:gd name="T9" fmla="*/ 110 h 110"/>
                <a:gd name="T10" fmla="*/ 55 w 110"/>
                <a:gd name="T11" fmla="*/ 5 h 110"/>
                <a:gd name="T12" fmla="*/ 5 w 110"/>
                <a:gd name="T13" fmla="*/ 55 h 110"/>
                <a:gd name="T14" fmla="*/ 55 w 110"/>
                <a:gd name="T15" fmla="*/ 105 h 110"/>
                <a:gd name="T16" fmla="*/ 105 w 110"/>
                <a:gd name="T17" fmla="*/ 55 h 110"/>
                <a:gd name="T18" fmla="*/ 55 w 110"/>
                <a:gd name="T19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5" y="0"/>
                    <a:pt x="110" y="25"/>
                    <a:pt x="110" y="55"/>
                  </a:cubicBezTo>
                  <a:cubicBezTo>
                    <a:pt x="110" y="85"/>
                    <a:pt x="85" y="110"/>
                    <a:pt x="55" y="110"/>
                  </a:cubicBezTo>
                  <a:close/>
                  <a:moveTo>
                    <a:pt x="55" y="5"/>
                  </a:moveTo>
                  <a:cubicBezTo>
                    <a:pt x="27" y="5"/>
                    <a:pt x="5" y="28"/>
                    <a:pt x="5" y="55"/>
                  </a:cubicBezTo>
                  <a:cubicBezTo>
                    <a:pt x="5" y="83"/>
                    <a:pt x="27" y="105"/>
                    <a:pt x="55" y="105"/>
                  </a:cubicBezTo>
                  <a:cubicBezTo>
                    <a:pt x="83" y="105"/>
                    <a:pt x="105" y="83"/>
                    <a:pt x="105" y="55"/>
                  </a:cubicBezTo>
                  <a:cubicBezTo>
                    <a:pt x="105" y="28"/>
                    <a:pt x="83" y="5"/>
                    <a:pt x="55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sľïḓè"/>
            <p:cNvSpPr/>
            <p:nvPr/>
          </p:nvSpPr>
          <p:spPr bwMode="auto">
            <a:xfrm>
              <a:off x="4335463" y="3687763"/>
              <a:ext cx="501650" cy="501650"/>
            </a:xfrm>
            <a:custGeom>
              <a:avLst/>
              <a:gdLst>
                <a:gd name="T0" fmla="*/ 73 w 160"/>
                <a:gd name="T1" fmla="*/ 160 h 160"/>
                <a:gd name="T2" fmla="*/ 70 w 160"/>
                <a:gd name="T3" fmla="*/ 140 h 160"/>
                <a:gd name="T4" fmla="*/ 33 w 160"/>
                <a:gd name="T5" fmla="*/ 142 h 160"/>
                <a:gd name="T6" fmla="*/ 18 w 160"/>
                <a:gd name="T7" fmla="*/ 131 h 160"/>
                <a:gd name="T8" fmla="*/ 18 w 160"/>
                <a:gd name="T9" fmla="*/ 128 h 160"/>
                <a:gd name="T10" fmla="*/ 21 w 160"/>
                <a:gd name="T11" fmla="*/ 90 h 160"/>
                <a:gd name="T12" fmla="*/ 0 w 160"/>
                <a:gd name="T13" fmla="*/ 88 h 160"/>
                <a:gd name="T14" fmla="*/ 3 w 160"/>
                <a:gd name="T15" fmla="*/ 70 h 160"/>
                <a:gd name="T16" fmla="*/ 31 w 160"/>
                <a:gd name="T17" fmla="*/ 45 h 160"/>
                <a:gd name="T18" fmla="*/ 18 w 160"/>
                <a:gd name="T19" fmla="*/ 31 h 160"/>
                <a:gd name="T20" fmla="*/ 29 w 160"/>
                <a:gd name="T21" fmla="*/ 18 h 160"/>
                <a:gd name="T22" fmla="*/ 45 w 160"/>
                <a:gd name="T23" fmla="*/ 31 h 160"/>
                <a:gd name="T24" fmla="*/ 70 w 160"/>
                <a:gd name="T25" fmla="*/ 2 h 160"/>
                <a:gd name="T26" fmla="*/ 88 w 160"/>
                <a:gd name="T27" fmla="*/ 0 h 160"/>
                <a:gd name="T28" fmla="*/ 90 w 160"/>
                <a:gd name="T29" fmla="*/ 20 h 160"/>
                <a:gd name="T30" fmla="*/ 128 w 160"/>
                <a:gd name="T31" fmla="*/ 18 h 160"/>
                <a:gd name="T32" fmla="*/ 142 w 160"/>
                <a:gd name="T33" fmla="*/ 29 h 160"/>
                <a:gd name="T34" fmla="*/ 142 w 160"/>
                <a:gd name="T35" fmla="*/ 32 h 160"/>
                <a:gd name="T36" fmla="*/ 140 w 160"/>
                <a:gd name="T37" fmla="*/ 70 h 160"/>
                <a:gd name="T38" fmla="*/ 160 w 160"/>
                <a:gd name="T39" fmla="*/ 72 h 160"/>
                <a:gd name="T40" fmla="*/ 158 w 160"/>
                <a:gd name="T41" fmla="*/ 90 h 160"/>
                <a:gd name="T42" fmla="*/ 130 w 160"/>
                <a:gd name="T43" fmla="*/ 115 h 160"/>
                <a:gd name="T44" fmla="*/ 143 w 160"/>
                <a:gd name="T45" fmla="*/ 130 h 160"/>
                <a:gd name="T46" fmla="*/ 132 w 160"/>
                <a:gd name="T47" fmla="*/ 142 h 160"/>
                <a:gd name="T48" fmla="*/ 115 w 160"/>
                <a:gd name="T49" fmla="*/ 130 h 160"/>
                <a:gd name="T50" fmla="*/ 90 w 160"/>
                <a:gd name="T51" fmla="*/ 158 h 160"/>
                <a:gd name="T52" fmla="*/ 75 w 160"/>
                <a:gd name="T53" fmla="*/ 155 h 160"/>
                <a:gd name="T54" fmla="*/ 86 w 160"/>
                <a:gd name="T55" fmla="*/ 138 h 160"/>
                <a:gd name="T56" fmla="*/ 114 w 160"/>
                <a:gd name="T57" fmla="*/ 124 h 160"/>
                <a:gd name="T58" fmla="*/ 130 w 160"/>
                <a:gd name="T59" fmla="*/ 137 h 160"/>
                <a:gd name="T60" fmla="*/ 125 w 160"/>
                <a:gd name="T61" fmla="*/ 117 h 160"/>
                <a:gd name="T62" fmla="*/ 136 w 160"/>
                <a:gd name="T63" fmla="*/ 88 h 160"/>
                <a:gd name="T64" fmla="*/ 156 w 160"/>
                <a:gd name="T65" fmla="*/ 85 h 160"/>
                <a:gd name="T66" fmla="*/ 138 w 160"/>
                <a:gd name="T67" fmla="*/ 75 h 160"/>
                <a:gd name="T68" fmla="*/ 125 w 160"/>
                <a:gd name="T69" fmla="*/ 46 h 160"/>
                <a:gd name="T70" fmla="*/ 137 w 160"/>
                <a:gd name="T71" fmla="*/ 31 h 160"/>
                <a:gd name="T72" fmla="*/ 117 w 160"/>
                <a:gd name="T73" fmla="*/ 36 h 160"/>
                <a:gd name="T74" fmla="*/ 88 w 160"/>
                <a:gd name="T75" fmla="*/ 25 h 160"/>
                <a:gd name="T76" fmla="*/ 86 w 160"/>
                <a:gd name="T77" fmla="*/ 5 h 160"/>
                <a:gd name="T78" fmla="*/ 75 w 160"/>
                <a:gd name="T79" fmla="*/ 22 h 160"/>
                <a:gd name="T80" fmla="*/ 46 w 160"/>
                <a:gd name="T81" fmla="*/ 36 h 160"/>
                <a:gd name="T82" fmla="*/ 31 w 160"/>
                <a:gd name="T83" fmla="*/ 23 h 160"/>
                <a:gd name="T84" fmla="*/ 36 w 160"/>
                <a:gd name="T85" fmla="*/ 43 h 160"/>
                <a:gd name="T86" fmla="*/ 25 w 160"/>
                <a:gd name="T87" fmla="*/ 73 h 160"/>
                <a:gd name="T88" fmla="*/ 5 w 160"/>
                <a:gd name="T89" fmla="*/ 75 h 160"/>
                <a:gd name="T90" fmla="*/ 23 w 160"/>
                <a:gd name="T91" fmla="*/ 85 h 160"/>
                <a:gd name="T92" fmla="*/ 36 w 160"/>
                <a:gd name="T93" fmla="*/ 114 h 160"/>
                <a:gd name="T94" fmla="*/ 23 w 160"/>
                <a:gd name="T95" fmla="*/ 130 h 160"/>
                <a:gd name="T96" fmla="*/ 43 w 160"/>
                <a:gd name="T97" fmla="*/ 125 h 160"/>
                <a:gd name="T98" fmla="*/ 73 w 160"/>
                <a:gd name="T99" fmla="*/ 135 h 160"/>
                <a:gd name="T100" fmla="*/ 75 w 160"/>
                <a:gd name="T101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0" h="160">
                  <a:moveTo>
                    <a:pt x="88" y="160"/>
                  </a:moveTo>
                  <a:cubicBezTo>
                    <a:pt x="73" y="160"/>
                    <a:pt x="73" y="160"/>
                    <a:pt x="73" y="160"/>
                  </a:cubicBezTo>
                  <a:cubicBezTo>
                    <a:pt x="71" y="160"/>
                    <a:pt x="70" y="159"/>
                    <a:pt x="70" y="158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1" y="138"/>
                    <a:pt x="53" y="135"/>
                    <a:pt x="45" y="130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2" y="143"/>
                    <a:pt x="30" y="143"/>
                    <a:pt x="29" y="14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8" y="131"/>
                    <a:pt x="18" y="130"/>
                    <a:pt x="18" y="130"/>
                  </a:cubicBezTo>
                  <a:cubicBezTo>
                    <a:pt x="18" y="129"/>
                    <a:pt x="18" y="128"/>
                    <a:pt x="18" y="128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26" y="108"/>
                    <a:pt x="22" y="99"/>
                    <a:pt x="21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1" y="90"/>
                    <a:pt x="0" y="89"/>
                    <a:pt x="0" y="8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1"/>
                    <a:pt x="1" y="70"/>
                    <a:pt x="3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61"/>
                    <a:pt x="26" y="52"/>
                    <a:pt x="31" y="45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1"/>
                    <a:pt x="18" y="31"/>
                  </a:cubicBezTo>
                  <a:cubicBezTo>
                    <a:pt x="18" y="30"/>
                    <a:pt x="18" y="29"/>
                    <a:pt x="18" y="29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7"/>
                    <a:pt x="32" y="17"/>
                    <a:pt x="33" y="18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25"/>
                    <a:pt x="61" y="22"/>
                    <a:pt x="70" y="20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9" y="0"/>
                    <a:pt x="90" y="1"/>
                    <a:pt x="90" y="2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9" y="22"/>
                    <a:pt x="108" y="25"/>
                    <a:pt x="115" y="31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9" y="17"/>
                    <a:pt x="131" y="17"/>
                    <a:pt x="132" y="18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3" y="29"/>
                    <a:pt x="143" y="30"/>
                    <a:pt x="143" y="31"/>
                  </a:cubicBezTo>
                  <a:cubicBezTo>
                    <a:pt x="143" y="31"/>
                    <a:pt x="143" y="32"/>
                    <a:pt x="142" y="32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5" y="52"/>
                    <a:pt x="139" y="61"/>
                    <a:pt x="140" y="70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9" y="70"/>
                    <a:pt x="160" y="71"/>
                    <a:pt x="160" y="7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89"/>
                    <a:pt x="159" y="90"/>
                    <a:pt x="158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9" y="99"/>
                    <a:pt x="135" y="108"/>
                    <a:pt x="130" y="115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3" y="128"/>
                    <a:pt x="143" y="129"/>
                    <a:pt x="143" y="130"/>
                  </a:cubicBezTo>
                  <a:cubicBezTo>
                    <a:pt x="143" y="130"/>
                    <a:pt x="143" y="131"/>
                    <a:pt x="142" y="131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1" y="143"/>
                    <a:pt x="129" y="143"/>
                    <a:pt x="128" y="14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08" y="135"/>
                    <a:pt x="99" y="138"/>
                    <a:pt x="90" y="140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9"/>
                    <a:pt x="89" y="160"/>
                    <a:pt x="88" y="160"/>
                  </a:cubicBezTo>
                  <a:close/>
                  <a:moveTo>
                    <a:pt x="75" y="155"/>
                  </a:moveTo>
                  <a:cubicBezTo>
                    <a:pt x="86" y="155"/>
                    <a:pt x="86" y="155"/>
                    <a:pt x="86" y="155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7"/>
                    <a:pt x="87" y="136"/>
                    <a:pt x="88" y="135"/>
                  </a:cubicBezTo>
                  <a:cubicBezTo>
                    <a:pt x="97" y="134"/>
                    <a:pt x="107" y="130"/>
                    <a:pt x="114" y="124"/>
                  </a:cubicBezTo>
                  <a:cubicBezTo>
                    <a:pt x="115" y="124"/>
                    <a:pt x="117" y="124"/>
                    <a:pt x="117" y="125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4" y="116"/>
                    <a:pt x="124" y="115"/>
                    <a:pt x="125" y="114"/>
                  </a:cubicBezTo>
                  <a:cubicBezTo>
                    <a:pt x="131" y="106"/>
                    <a:pt x="134" y="97"/>
                    <a:pt x="136" y="88"/>
                  </a:cubicBezTo>
                  <a:cubicBezTo>
                    <a:pt x="136" y="86"/>
                    <a:pt x="137" y="85"/>
                    <a:pt x="138" y="85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38" y="75"/>
                    <a:pt x="138" y="75"/>
                    <a:pt x="138" y="75"/>
                  </a:cubicBezTo>
                  <a:cubicBezTo>
                    <a:pt x="137" y="75"/>
                    <a:pt x="136" y="74"/>
                    <a:pt x="136" y="73"/>
                  </a:cubicBezTo>
                  <a:cubicBezTo>
                    <a:pt x="134" y="63"/>
                    <a:pt x="131" y="54"/>
                    <a:pt x="125" y="46"/>
                  </a:cubicBezTo>
                  <a:cubicBezTo>
                    <a:pt x="124" y="45"/>
                    <a:pt x="124" y="44"/>
                    <a:pt x="125" y="43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5" y="37"/>
                    <a:pt x="114" y="36"/>
                  </a:cubicBezTo>
                  <a:cubicBezTo>
                    <a:pt x="107" y="30"/>
                    <a:pt x="97" y="26"/>
                    <a:pt x="88" y="25"/>
                  </a:cubicBezTo>
                  <a:cubicBezTo>
                    <a:pt x="87" y="25"/>
                    <a:pt x="86" y="24"/>
                    <a:pt x="86" y="22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4"/>
                    <a:pt x="74" y="25"/>
                    <a:pt x="73" y="25"/>
                  </a:cubicBezTo>
                  <a:cubicBezTo>
                    <a:pt x="63" y="26"/>
                    <a:pt x="54" y="30"/>
                    <a:pt x="46" y="36"/>
                  </a:cubicBezTo>
                  <a:cubicBezTo>
                    <a:pt x="46" y="37"/>
                    <a:pt x="44" y="36"/>
                    <a:pt x="43" y="36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4"/>
                    <a:pt x="37" y="45"/>
                    <a:pt x="36" y="46"/>
                  </a:cubicBezTo>
                  <a:cubicBezTo>
                    <a:pt x="30" y="54"/>
                    <a:pt x="26" y="63"/>
                    <a:pt x="25" y="73"/>
                  </a:cubicBezTo>
                  <a:cubicBezTo>
                    <a:pt x="25" y="74"/>
                    <a:pt x="24" y="75"/>
                    <a:pt x="2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5" y="86"/>
                    <a:pt x="25" y="88"/>
                  </a:cubicBezTo>
                  <a:cubicBezTo>
                    <a:pt x="26" y="97"/>
                    <a:pt x="30" y="106"/>
                    <a:pt x="36" y="114"/>
                  </a:cubicBezTo>
                  <a:cubicBezTo>
                    <a:pt x="37" y="115"/>
                    <a:pt x="37" y="116"/>
                    <a:pt x="36" y="117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4" y="124"/>
                    <a:pt x="46" y="124"/>
                    <a:pt x="46" y="124"/>
                  </a:cubicBezTo>
                  <a:cubicBezTo>
                    <a:pt x="54" y="130"/>
                    <a:pt x="63" y="134"/>
                    <a:pt x="73" y="135"/>
                  </a:cubicBezTo>
                  <a:cubicBezTo>
                    <a:pt x="74" y="136"/>
                    <a:pt x="75" y="137"/>
                    <a:pt x="75" y="138"/>
                  </a:cubicBezTo>
                  <a:lnTo>
                    <a:pt x="75" y="155"/>
                  </a:ln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1ïḑê"/>
            <p:cNvSpPr/>
            <p:nvPr/>
          </p:nvSpPr>
          <p:spPr bwMode="auto">
            <a:xfrm>
              <a:off x="4445001" y="3797301"/>
              <a:ext cx="282575" cy="282575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5 h 90"/>
                <a:gd name="T12" fmla="*/ 5 w 90"/>
                <a:gd name="T13" fmla="*/ 45 h 90"/>
                <a:gd name="T14" fmla="*/ 45 w 90"/>
                <a:gd name="T15" fmla="*/ 85 h 90"/>
                <a:gd name="T16" fmla="*/ 85 w 90"/>
                <a:gd name="T17" fmla="*/ 45 h 90"/>
                <a:gd name="T18" fmla="*/ 45 w 90"/>
                <a:gd name="T1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90" y="20"/>
                    <a:pt x="90" y="45"/>
                  </a:cubicBezTo>
                  <a:cubicBezTo>
                    <a:pt x="90" y="70"/>
                    <a:pt x="69" y="90"/>
                    <a:pt x="45" y="90"/>
                  </a:cubicBezTo>
                  <a:close/>
                  <a:moveTo>
                    <a:pt x="45" y="5"/>
                  </a:moveTo>
                  <a:cubicBezTo>
                    <a:pt x="23" y="5"/>
                    <a:pt x="5" y="23"/>
                    <a:pt x="5" y="45"/>
                  </a:cubicBezTo>
                  <a:cubicBezTo>
                    <a:pt x="5" y="67"/>
                    <a:pt x="23" y="85"/>
                    <a:pt x="45" y="85"/>
                  </a:cubicBezTo>
                  <a:cubicBezTo>
                    <a:pt x="67" y="85"/>
                    <a:pt x="85" y="67"/>
                    <a:pt x="85" y="45"/>
                  </a:cubicBezTo>
                  <a:cubicBezTo>
                    <a:pt x="85" y="23"/>
                    <a:pt x="67" y="5"/>
                    <a:pt x="45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ṡļïdê"/>
            <p:cNvSpPr/>
            <p:nvPr/>
          </p:nvSpPr>
          <p:spPr bwMode="auto">
            <a:xfrm>
              <a:off x="4438651" y="2430463"/>
              <a:ext cx="76200" cy="15875"/>
            </a:xfrm>
            <a:custGeom>
              <a:avLst/>
              <a:gdLst>
                <a:gd name="T0" fmla="*/ 21 w 24"/>
                <a:gd name="T1" fmla="*/ 5 h 5"/>
                <a:gd name="T2" fmla="*/ 2 w 24"/>
                <a:gd name="T3" fmla="*/ 5 h 5"/>
                <a:gd name="T4" fmla="*/ 0 w 24"/>
                <a:gd name="T5" fmla="*/ 3 h 5"/>
                <a:gd name="T6" fmla="*/ 2 w 24"/>
                <a:gd name="T7" fmla="*/ 0 h 5"/>
                <a:gd name="T8" fmla="*/ 21 w 24"/>
                <a:gd name="T9" fmla="*/ 0 h 5"/>
                <a:gd name="T10" fmla="*/ 24 w 24"/>
                <a:gd name="T11" fmla="*/ 3 h 5"/>
                <a:gd name="T12" fmla="*/ 21 w 2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">
                  <a:moveTo>
                    <a:pt x="21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4" y="1"/>
                    <a:pt x="24" y="3"/>
                  </a:cubicBezTo>
                  <a:cubicBezTo>
                    <a:pt x="24" y="4"/>
                    <a:pt x="23" y="5"/>
                    <a:pt x="21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ş1ïdê"/>
            <p:cNvSpPr/>
            <p:nvPr/>
          </p:nvSpPr>
          <p:spPr bwMode="auto">
            <a:xfrm>
              <a:off x="6502401" y="1560513"/>
              <a:ext cx="112713" cy="111125"/>
            </a:xfrm>
            <a:custGeom>
              <a:avLst/>
              <a:gdLst>
                <a:gd name="T0" fmla="*/ 18 w 36"/>
                <a:gd name="T1" fmla="*/ 35 h 35"/>
                <a:gd name="T2" fmla="*/ 0 w 36"/>
                <a:gd name="T3" fmla="*/ 18 h 35"/>
                <a:gd name="T4" fmla="*/ 18 w 36"/>
                <a:gd name="T5" fmla="*/ 0 h 35"/>
                <a:gd name="T6" fmla="*/ 36 w 36"/>
                <a:gd name="T7" fmla="*/ 18 h 35"/>
                <a:gd name="T8" fmla="*/ 18 w 36"/>
                <a:gd name="T9" fmla="*/ 35 h 35"/>
                <a:gd name="T10" fmla="*/ 18 w 36"/>
                <a:gd name="T11" fmla="*/ 4 h 35"/>
                <a:gd name="T12" fmla="*/ 5 w 36"/>
                <a:gd name="T13" fmla="*/ 18 h 35"/>
                <a:gd name="T14" fmla="*/ 18 w 36"/>
                <a:gd name="T15" fmla="*/ 31 h 35"/>
                <a:gd name="T16" fmla="*/ 31 w 36"/>
                <a:gd name="T17" fmla="*/ 18 h 35"/>
                <a:gd name="T18" fmla="*/ 18 w 36"/>
                <a:gd name="T1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5">
                  <a:moveTo>
                    <a:pt x="18" y="35"/>
                  </a:move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7"/>
                    <a:pt x="28" y="35"/>
                    <a:pt x="18" y="35"/>
                  </a:cubicBezTo>
                  <a:close/>
                  <a:moveTo>
                    <a:pt x="18" y="4"/>
                  </a:moveTo>
                  <a:cubicBezTo>
                    <a:pt x="11" y="4"/>
                    <a:pt x="5" y="10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sļiḓê"/>
            <p:cNvSpPr/>
            <p:nvPr/>
          </p:nvSpPr>
          <p:spPr bwMode="auto">
            <a:xfrm>
              <a:off x="3965576" y="2022476"/>
              <a:ext cx="112713" cy="11271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5 h 36"/>
                <a:gd name="T12" fmla="*/ 5 w 36"/>
                <a:gd name="T13" fmla="*/ 18 h 36"/>
                <a:gd name="T14" fmla="*/ 18 w 36"/>
                <a:gd name="T15" fmla="*/ 31 h 36"/>
                <a:gd name="T16" fmla="*/ 31 w 36"/>
                <a:gd name="T17" fmla="*/ 18 h 36"/>
                <a:gd name="T18" fmla="*/ 18 w 36"/>
                <a:gd name="T1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5"/>
                  </a:moveTo>
                  <a:cubicBezTo>
                    <a:pt x="11" y="5"/>
                    <a:pt x="5" y="11"/>
                    <a:pt x="5" y="18"/>
                  </a:cubicBezTo>
                  <a:cubicBezTo>
                    <a:pt x="5" y="25"/>
                    <a:pt x="11" y="31"/>
                    <a:pt x="18" y="31"/>
                  </a:cubicBezTo>
                  <a:cubicBezTo>
                    <a:pt x="25" y="31"/>
                    <a:pt x="31" y="25"/>
                    <a:pt x="31" y="18"/>
                  </a:cubicBezTo>
                  <a:cubicBezTo>
                    <a:pt x="31" y="11"/>
                    <a:pt x="25" y="5"/>
                    <a:pt x="18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îṥ1ïḋè"/>
            <p:cNvSpPr/>
            <p:nvPr/>
          </p:nvSpPr>
          <p:spPr bwMode="auto">
            <a:xfrm>
              <a:off x="5062538" y="4816476"/>
              <a:ext cx="109538" cy="112713"/>
            </a:xfrm>
            <a:custGeom>
              <a:avLst/>
              <a:gdLst>
                <a:gd name="T0" fmla="*/ 18 w 35"/>
                <a:gd name="T1" fmla="*/ 36 h 36"/>
                <a:gd name="T2" fmla="*/ 0 w 35"/>
                <a:gd name="T3" fmla="*/ 18 h 36"/>
                <a:gd name="T4" fmla="*/ 18 w 35"/>
                <a:gd name="T5" fmla="*/ 0 h 36"/>
                <a:gd name="T6" fmla="*/ 35 w 35"/>
                <a:gd name="T7" fmla="*/ 18 h 36"/>
                <a:gd name="T8" fmla="*/ 18 w 35"/>
                <a:gd name="T9" fmla="*/ 36 h 36"/>
                <a:gd name="T10" fmla="*/ 18 w 35"/>
                <a:gd name="T11" fmla="*/ 5 h 36"/>
                <a:gd name="T12" fmla="*/ 4 w 35"/>
                <a:gd name="T13" fmla="*/ 18 h 36"/>
                <a:gd name="T14" fmla="*/ 18 w 35"/>
                <a:gd name="T15" fmla="*/ 31 h 36"/>
                <a:gd name="T16" fmla="*/ 31 w 35"/>
                <a:gd name="T17" fmla="*/ 18 h 36"/>
                <a:gd name="T18" fmla="*/ 18 w 35"/>
                <a:gd name="T19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8"/>
                    <a:pt x="27" y="36"/>
                    <a:pt x="18" y="36"/>
                  </a:cubicBezTo>
                  <a:close/>
                  <a:moveTo>
                    <a:pt x="18" y="5"/>
                  </a:moveTo>
                  <a:cubicBezTo>
                    <a:pt x="10" y="5"/>
                    <a:pt x="4" y="11"/>
                    <a:pt x="4" y="18"/>
                  </a:cubicBezTo>
                  <a:cubicBezTo>
                    <a:pt x="4" y="26"/>
                    <a:pt x="10" y="31"/>
                    <a:pt x="18" y="31"/>
                  </a:cubicBezTo>
                  <a:cubicBezTo>
                    <a:pt x="25" y="31"/>
                    <a:pt x="31" y="26"/>
                    <a:pt x="31" y="18"/>
                  </a:cubicBezTo>
                  <a:cubicBezTo>
                    <a:pt x="31" y="11"/>
                    <a:pt x="25" y="5"/>
                    <a:pt x="18" y="5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ś1îḍe"/>
            <p:cNvSpPr/>
            <p:nvPr/>
          </p:nvSpPr>
          <p:spPr bwMode="auto">
            <a:xfrm>
              <a:off x="7088188" y="4513263"/>
              <a:ext cx="276225" cy="225425"/>
            </a:xfrm>
            <a:custGeom>
              <a:avLst/>
              <a:gdLst>
                <a:gd name="T0" fmla="*/ 174 w 174"/>
                <a:gd name="T1" fmla="*/ 65 h 142"/>
                <a:gd name="T2" fmla="*/ 36 w 174"/>
                <a:gd name="T3" fmla="*/ 142 h 142"/>
                <a:gd name="T4" fmla="*/ 0 w 174"/>
                <a:gd name="T5" fmla="*/ 75 h 142"/>
                <a:gd name="T6" fmla="*/ 136 w 174"/>
                <a:gd name="T7" fmla="*/ 0 h 142"/>
                <a:gd name="T8" fmla="*/ 174 w 174"/>
                <a:gd name="T9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2">
                  <a:moveTo>
                    <a:pt x="174" y="65"/>
                  </a:moveTo>
                  <a:lnTo>
                    <a:pt x="36" y="142"/>
                  </a:lnTo>
                  <a:lnTo>
                    <a:pt x="0" y="75"/>
                  </a:lnTo>
                  <a:lnTo>
                    <a:pt x="136" y="0"/>
                  </a:lnTo>
                  <a:lnTo>
                    <a:pt x="174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ṥļîde"/>
            <p:cNvSpPr/>
            <p:nvPr/>
          </p:nvSpPr>
          <p:spPr bwMode="auto">
            <a:xfrm>
              <a:off x="7088188" y="4513263"/>
              <a:ext cx="276225" cy="225425"/>
            </a:xfrm>
            <a:custGeom>
              <a:avLst/>
              <a:gdLst>
                <a:gd name="T0" fmla="*/ 174 w 174"/>
                <a:gd name="T1" fmla="*/ 65 h 142"/>
                <a:gd name="T2" fmla="*/ 36 w 174"/>
                <a:gd name="T3" fmla="*/ 142 h 142"/>
                <a:gd name="T4" fmla="*/ 0 w 174"/>
                <a:gd name="T5" fmla="*/ 75 h 142"/>
                <a:gd name="T6" fmla="*/ 136 w 174"/>
                <a:gd name="T7" fmla="*/ 0 h 142"/>
                <a:gd name="T8" fmla="*/ 174 w 174"/>
                <a:gd name="T9" fmla="*/ 6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42">
                  <a:moveTo>
                    <a:pt x="174" y="65"/>
                  </a:moveTo>
                  <a:lnTo>
                    <a:pt x="36" y="142"/>
                  </a:lnTo>
                  <a:lnTo>
                    <a:pt x="0" y="75"/>
                  </a:lnTo>
                  <a:lnTo>
                    <a:pt x="136" y="0"/>
                  </a:lnTo>
                  <a:lnTo>
                    <a:pt x="174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ṩliḍé"/>
            <p:cNvSpPr/>
            <p:nvPr/>
          </p:nvSpPr>
          <p:spPr bwMode="auto">
            <a:xfrm>
              <a:off x="7358063" y="4427538"/>
              <a:ext cx="222250" cy="357188"/>
            </a:xfrm>
            <a:custGeom>
              <a:avLst/>
              <a:gdLst>
                <a:gd name="T0" fmla="*/ 18 w 140"/>
                <a:gd name="T1" fmla="*/ 0 h 225"/>
                <a:gd name="T2" fmla="*/ 140 w 140"/>
                <a:gd name="T3" fmla="*/ 216 h 225"/>
                <a:gd name="T4" fmla="*/ 120 w 140"/>
                <a:gd name="T5" fmla="*/ 225 h 225"/>
                <a:gd name="T6" fmla="*/ 0 w 140"/>
                <a:gd name="T7" fmla="*/ 10 h 225"/>
                <a:gd name="T8" fmla="*/ 18 w 140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25">
                  <a:moveTo>
                    <a:pt x="18" y="0"/>
                  </a:moveTo>
                  <a:lnTo>
                    <a:pt x="140" y="216"/>
                  </a:lnTo>
                  <a:lnTo>
                    <a:pt x="120" y="225"/>
                  </a:lnTo>
                  <a:lnTo>
                    <a:pt x="0" y="1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ṩľiḑe"/>
            <p:cNvSpPr/>
            <p:nvPr/>
          </p:nvSpPr>
          <p:spPr bwMode="auto">
            <a:xfrm>
              <a:off x="7242176" y="4446588"/>
              <a:ext cx="306388" cy="373063"/>
            </a:xfrm>
            <a:custGeom>
              <a:avLst/>
              <a:gdLst>
                <a:gd name="T0" fmla="*/ 56 w 98"/>
                <a:gd name="T1" fmla="*/ 105 h 119"/>
                <a:gd name="T2" fmla="*/ 40 w 98"/>
                <a:gd name="T3" fmla="*/ 76 h 119"/>
                <a:gd name="T4" fmla="*/ 18 w 98"/>
                <a:gd name="T5" fmla="*/ 80 h 119"/>
                <a:gd name="T6" fmla="*/ 8 w 98"/>
                <a:gd name="T7" fmla="*/ 76 h 119"/>
                <a:gd name="T8" fmla="*/ 3 w 98"/>
                <a:gd name="T9" fmla="*/ 69 h 119"/>
                <a:gd name="T10" fmla="*/ 4 w 98"/>
                <a:gd name="T11" fmla="*/ 66 h 119"/>
                <a:gd name="T12" fmla="*/ 14 w 98"/>
                <a:gd name="T13" fmla="*/ 51 h 119"/>
                <a:gd name="T14" fmla="*/ 3 w 98"/>
                <a:gd name="T15" fmla="*/ 30 h 119"/>
                <a:gd name="T16" fmla="*/ 9 w 98"/>
                <a:gd name="T17" fmla="*/ 15 h 119"/>
                <a:gd name="T18" fmla="*/ 37 w 98"/>
                <a:gd name="T19" fmla="*/ 0 h 119"/>
                <a:gd name="T20" fmla="*/ 98 w 98"/>
                <a:gd name="T21" fmla="*/ 108 h 119"/>
                <a:gd name="T22" fmla="*/ 95 w 98"/>
                <a:gd name="T23" fmla="*/ 111 h 119"/>
                <a:gd name="T24" fmla="*/ 56 w 98"/>
                <a:gd name="T2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9">
                  <a:moveTo>
                    <a:pt x="56" y="105"/>
                  </a:moveTo>
                  <a:cubicBezTo>
                    <a:pt x="40" y="76"/>
                    <a:pt x="40" y="76"/>
                    <a:pt x="40" y="76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4" y="81"/>
                    <a:pt x="10" y="80"/>
                    <a:pt x="8" y="76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7"/>
                    <a:pt x="3" y="67"/>
                    <a:pt x="4" y="66"/>
                  </a:cubicBezTo>
                  <a:cubicBezTo>
                    <a:pt x="14" y="60"/>
                    <a:pt x="18" y="57"/>
                    <a:pt x="14" y="5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5"/>
                    <a:pt x="3" y="19"/>
                    <a:pt x="9" y="15"/>
                  </a:cubicBezTo>
                  <a:cubicBezTo>
                    <a:pt x="9" y="15"/>
                    <a:pt x="36" y="0"/>
                    <a:pt x="37" y="0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97" y="109"/>
                    <a:pt x="96" y="110"/>
                    <a:pt x="95" y="111"/>
                  </a:cubicBezTo>
                  <a:cubicBezTo>
                    <a:pt x="80" y="119"/>
                    <a:pt x="62" y="116"/>
                    <a:pt x="56" y="105"/>
                  </a:cubicBezTo>
                  <a:close/>
                </a:path>
              </a:pathLst>
            </a:custGeom>
            <a:solidFill>
              <a:srgbClr val="37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ṥľïḓê"/>
            <p:cNvSpPr/>
            <p:nvPr/>
          </p:nvSpPr>
          <p:spPr bwMode="auto">
            <a:xfrm>
              <a:off x="7138988" y="4584701"/>
              <a:ext cx="90488" cy="1222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$lïďê"/>
            <p:cNvSpPr/>
            <p:nvPr/>
          </p:nvSpPr>
          <p:spPr bwMode="auto">
            <a:xfrm>
              <a:off x="7138988" y="4584701"/>
              <a:ext cx="90488" cy="122238"/>
            </a:xfrm>
            <a:custGeom>
              <a:avLst/>
              <a:gdLst>
                <a:gd name="T0" fmla="*/ 19 w 57"/>
                <a:gd name="T1" fmla="*/ 0 h 77"/>
                <a:gd name="T2" fmla="*/ 0 w 57"/>
                <a:gd name="T3" fmla="*/ 12 h 77"/>
                <a:gd name="T4" fmla="*/ 37 w 57"/>
                <a:gd name="T5" fmla="*/ 77 h 77"/>
                <a:gd name="T6" fmla="*/ 57 w 57"/>
                <a:gd name="T7" fmla="*/ 67 h 77"/>
                <a:gd name="T8" fmla="*/ 19 w 5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7">
                  <a:moveTo>
                    <a:pt x="19" y="0"/>
                  </a:moveTo>
                  <a:lnTo>
                    <a:pt x="0" y="12"/>
                  </a:lnTo>
                  <a:lnTo>
                    <a:pt x="37" y="77"/>
                  </a:lnTo>
                  <a:lnTo>
                    <a:pt x="57" y="6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ṣļiḓé"/>
            <p:cNvSpPr/>
            <p:nvPr/>
          </p:nvSpPr>
          <p:spPr bwMode="auto">
            <a:xfrm>
              <a:off x="7138988" y="4584701"/>
              <a:ext cx="90488" cy="122238"/>
            </a:xfrm>
            <a:custGeom>
              <a:avLst/>
              <a:gdLst>
                <a:gd name="T0" fmla="*/ 19 w 57"/>
                <a:gd name="T1" fmla="*/ 0 h 77"/>
                <a:gd name="T2" fmla="*/ 0 w 57"/>
                <a:gd name="T3" fmla="*/ 12 h 77"/>
                <a:gd name="T4" fmla="*/ 37 w 57"/>
                <a:gd name="T5" fmla="*/ 77 h 77"/>
                <a:gd name="T6" fmla="*/ 57 w 57"/>
                <a:gd name="T7" fmla="*/ 67 h 77"/>
                <a:gd name="T8" fmla="*/ 19 w 57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7">
                  <a:moveTo>
                    <a:pt x="19" y="0"/>
                  </a:moveTo>
                  <a:lnTo>
                    <a:pt x="0" y="12"/>
                  </a:lnTo>
                  <a:lnTo>
                    <a:pt x="37" y="77"/>
                  </a:lnTo>
                  <a:lnTo>
                    <a:pt x="57" y="67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ş1íḓè"/>
            <p:cNvSpPr/>
            <p:nvPr/>
          </p:nvSpPr>
          <p:spPr bwMode="auto">
            <a:xfrm>
              <a:off x="7389813" y="4672013"/>
              <a:ext cx="158750" cy="147638"/>
            </a:xfrm>
            <a:custGeom>
              <a:avLst/>
              <a:gdLst>
                <a:gd name="T0" fmla="*/ 9 w 51"/>
                <a:gd name="T1" fmla="*/ 33 h 47"/>
                <a:gd name="T2" fmla="*/ 0 w 51"/>
                <a:gd name="T3" fmla="*/ 18 h 47"/>
                <a:gd name="T4" fmla="*/ 31 w 51"/>
                <a:gd name="T5" fmla="*/ 0 h 47"/>
                <a:gd name="T6" fmla="*/ 38 w 51"/>
                <a:gd name="T7" fmla="*/ 13 h 47"/>
                <a:gd name="T8" fmla="*/ 51 w 51"/>
                <a:gd name="T9" fmla="*/ 36 h 47"/>
                <a:gd name="T10" fmla="*/ 48 w 51"/>
                <a:gd name="T11" fmla="*/ 39 h 47"/>
                <a:gd name="T12" fmla="*/ 9 w 51"/>
                <a:gd name="T13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7">
                  <a:moveTo>
                    <a:pt x="9" y="33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7"/>
                    <a:pt x="49" y="38"/>
                    <a:pt x="48" y="39"/>
                  </a:cubicBezTo>
                  <a:cubicBezTo>
                    <a:pt x="33" y="47"/>
                    <a:pt x="15" y="44"/>
                    <a:pt x="9" y="33"/>
                  </a:cubicBez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ṣlîḑê"/>
            <p:cNvSpPr/>
            <p:nvPr/>
          </p:nvSpPr>
          <p:spPr bwMode="auto">
            <a:xfrm>
              <a:off x="4373563" y="3063876"/>
              <a:ext cx="1187450" cy="523875"/>
            </a:xfrm>
            <a:custGeom>
              <a:avLst/>
              <a:gdLst>
                <a:gd name="T0" fmla="*/ 167 w 379"/>
                <a:gd name="T1" fmla="*/ 167 h 167"/>
                <a:gd name="T2" fmla="*/ 74 w 379"/>
                <a:gd name="T3" fmla="*/ 147 h 167"/>
                <a:gd name="T4" fmla="*/ 49 w 379"/>
                <a:gd name="T5" fmla="*/ 135 h 167"/>
                <a:gd name="T6" fmla="*/ 34 w 379"/>
                <a:gd name="T7" fmla="*/ 127 h 167"/>
                <a:gd name="T8" fmla="*/ 27 w 379"/>
                <a:gd name="T9" fmla="*/ 128 h 167"/>
                <a:gd name="T10" fmla="*/ 16 w 379"/>
                <a:gd name="T11" fmla="*/ 129 h 167"/>
                <a:gd name="T12" fmla="*/ 0 w 379"/>
                <a:gd name="T13" fmla="*/ 113 h 167"/>
                <a:gd name="T14" fmla="*/ 16 w 379"/>
                <a:gd name="T15" fmla="*/ 96 h 167"/>
                <a:gd name="T16" fmla="*/ 22 w 379"/>
                <a:gd name="T17" fmla="*/ 96 h 167"/>
                <a:gd name="T18" fmla="*/ 41 w 379"/>
                <a:gd name="T19" fmla="*/ 95 h 167"/>
                <a:gd name="T20" fmla="*/ 64 w 379"/>
                <a:gd name="T21" fmla="*/ 106 h 167"/>
                <a:gd name="T22" fmla="*/ 86 w 379"/>
                <a:gd name="T23" fmla="*/ 118 h 167"/>
                <a:gd name="T24" fmla="*/ 202 w 379"/>
                <a:gd name="T25" fmla="*/ 131 h 167"/>
                <a:gd name="T26" fmla="*/ 348 w 379"/>
                <a:gd name="T27" fmla="*/ 9 h 167"/>
                <a:gd name="T28" fmla="*/ 371 w 379"/>
                <a:gd name="T29" fmla="*/ 6 h 167"/>
                <a:gd name="T30" fmla="*/ 374 w 379"/>
                <a:gd name="T31" fmla="*/ 29 h 167"/>
                <a:gd name="T32" fmla="*/ 209 w 379"/>
                <a:gd name="T33" fmla="*/ 163 h 167"/>
                <a:gd name="T34" fmla="*/ 167 w 379"/>
                <a:gd name="T3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9" h="167">
                  <a:moveTo>
                    <a:pt x="167" y="167"/>
                  </a:moveTo>
                  <a:cubicBezTo>
                    <a:pt x="137" y="167"/>
                    <a:pt x="106" y="161"/>
                    <a:pt x="74" y="147"/>
                  </a:cubicBezTo>
                  <a:cubicBezTo>
                    <a:pt x="66" y="144"/>
                    <a:pt x="57" y="139"/>
                    <a:pt x="49" y="135"/>
                  </a:cubicBezTo>
                  <a:cubicBezTo>
                    <a:pt x="44" y="132"/>
                    <a:pt x="37" y="128"/>
                    <a:pt x="34" y="127"/>
                  </a:cubicBezTo>
                  <a:cubicBezTo>
                    <a:pt x="32" y="127"/>
                    <a:pt x="29" y="127"/>
                    <a:pt x="27" y="128"/>
                  </a:cubicBezTo>
                  <a:cubicBezTo>
                    <a:pt x="23" y="128"/>
                    <a:pt x="20" y="129"/>
                    <a:pt x="16" y="129"/>
                  </a:cubicBezTo>
                  <a:cubicBezTo>
                    <a:pt x="7" y="129"/>
                    <a:pt x="0" y="122"/>
                    <a:pt x="0" y="113"/>
                  </a:cubicBezTo>
                  <a:cubicBezTo>
                    <a:pt x="0" y="104"/>
                    <a:pt x="7" y="96"/>
                    <a:pt x="16" y="96"/>
                  </a:cubicBezTo>
                  <a:cubicBezTo>
                    <a:pt x="17" y="96"/>
                    <a:pt x="20" y="96"/>
                    <a:pt x="22" y="96"/>
                  </a:cubicBezTo>
                  <a:cubicBezTo>
                    <a:pt x="28" y="95"/>
                    <a:pt x="34" y="94"/>
                    <a:pt x="41" y="95"/>
                  </a:cubicBezTo>
                  <a:cubicBezTo>
                    <a:pt x="46" y="97"/>
                    <a:pt x="53" y="100"/>
                    <a:pt x="64" y="106"/>
                  </a:cubicBezTo>
                  <a:cubicBezTo>
                    <a:pt x="72" y="110"/>
                    <a:pt x="80" y="115"/>
                    <a:pt x="86" y="118"/>
                  </a:cubicBezTo>
                  <a:cubicBezTo>
                    <a:pt x="115" y="130"/>
                    <a:pt x="158" y="142"/>
                    <a:pt x="202" y="131"/>
                  </a:cubicBezTo>
                  <a:cubicBezTo>
                    <a:pt x="261" y="117"/>
                    <a:pt x="305" y="65"/>
                    <a:pt x="348" y="9"/>
                  </a:cubicBezTo>
                  <a:cubicBezTo>
                    <a:pt x="354" y="2"/>
                    <a:pt x="364" y="0"/>
                    <a:pt x="371" y="6"/>
                  </a:cubicBezTo>
                  <a:cubicBezTo>
                    <a:pt x="378" y="11"/>
                    <a:pt x="379" y="22"/>
                    <a:pt x="374" y="29"/>
                  </a:cubicBezTo>
                  <a:cubicBezTo>
                    <a:pt x="327" y="90"/>
                    <a:pt x="279" y="146"/>
                    <a:pt x="209" y="163"/>
                  </a:cubicBezTo>
                  <a:cubicBezTo>
                    <a:pt x="196" y="166"/>
                    <a:pt x="182" y="167"/>
                    <a:pt x="167" y="167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ṡḷiḍê"/>
            <p:cNvSpPr/>
            <p:nvPr/>
          </p:nvSpPr>
          <p:spPr bwMode="auto">
            <a:xfrm>
              <a:off x="5165726" y="3035301"/>
              <a:ext cx="439738" cy="460375"/>
            </a:xfrm>
            <a:custGeom>
              <a:avLst/>
              <a:gdLst>
                <a:gd name="T0" fmla="*/ 28 w 140"/>
                <a:gd name="T1" fmla="*/ 147 h 147"/>
                <a:gd name="T2" fmla="*/ 0 w 140"/>
                <a:gd name="T3" fmla="*/ 107 h 147"/>
                <a:gd name="T4" fmla="*/ 102 w 140"/>
                <a:gd name="T5" fmla="*/ 0 h 147"/>
                <a:gd name="T6" fmla="*/ 140 w 140"/>
                <a:gd name="T7" fmla="*/ 29 h 147"/>
                <a:gd name="T8" fmla="*/ 28 w 140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7">
                  <a:moveTo>
                    <a:pt x="28" y="147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38" y="80"/>
                    <a:pt x="84" y="23"/>
                    <a:pt x="102" y="0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16" y="60"/>
                    <a:pt x="69" y="117"/>
                    <a:pt x="28" y="147"/>
                  </a:cubicBezTo>
                  <a:close/>
                </a:path>
              </a:pathLst>
            </a:custGeom>
            <a:solidFill>
              <a:srgbClr val="C1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Sḷîḍê"/>
            <p:cNvSpPr/>
            <p:nvPr/>
          </p:nvSpPr>
          <p:spPr bwMode="auto">
            <a:xfrm>
              <a:off x="5419726" y="2960688"/>
              <a:ext cx="709613" cy="1049338"/>
            </a:xfrm>
            <a:custGeom>
              <a:avLst/>
              <a:gdLst>
                <a:gd name="T0" fmla="*/ 25 w 226"/>
                <a:gd name="T1" fmla="*/ 335 h 335"/>
                <a:gd name="T2" fmla="*/ 226 w 226"/>
                <a:gd name="T3" fmla="*/ 316 h 335"/>
                <a:gd name="T4" fmla="*/ 210 w 226"/>
                <a:gd name="T5" fmla="*/ 52 h 335"/>
                <a:gd name="T6" fmla="*/ 152 w 226"/>
                <a:gd name="T7" fmla="*/ 2 h 335"/>
                <a:gd name="T8" fmla="*/ 52 w 226"/>
                <a:gd name="T9" fmla="*/ 10 h 335"/>
                <a:gd name="T10" fmla="*/ 3 w 226"/>
                <a:gd name="T11" fmla="*/ 69 h 335"/>
                <a:gd name="T12" fmla="*/ 25 w 226"/>
                <a:gd name="T13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335">
                  <a:moveTo>
                    <a:pt x="25" y="335"/>
                  </a:moveTo>
                  <a:cubicBezTo>
                    <a:pt x="226" y="316"/>
                    <a:pt x="226" y="316"/>
                    <a:pt x="226" y="316"/>
                  </a:cubicBezTo>
                  <a:cubicBezTo>
                    <a:pt x="210" y="52"/>
                    <a:pt x="210" y="52"/>
                    <a:pt x="210" y="52"/>
                  </a:cubicBezTo>
                  <a:cubicBezTo>
                    <a:pt x="207" y="22"/>
                    <a:pt x="181" y="0"/>
                    <a:pt x="152" y="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22" y="13"/>
                    <a:pt x="0" y="39"/>
                    <a:pt x="3" y="69"/>
                  </a:cubicBezTo>
                  <a:lnTo>
                    <a:pt x="25" y="335"/>
                  </a:ln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ïṩļiďê"/>
            <p:cNvSpPr/>
            <p:nvPr/>
          </p:nvSpPr>
          <p:spPr bwMode="auto">
            <a:xfrm>
              <a:off x="5602288" y="2973388"/>
              <a:ext cx="225425" cy="130175"/>
            </a:xfrm>
            <a:custGeom>
              <a:avLst/>
              <a:gdLst>
                <a:gd name="T0" fmla="*/ 31 w 72"/>
                <a:gd name="T1" fmla="*/ 42 h 42"/>
                <a:gd name="T2" fmla="*/ 0 w 72"/>
                <a:gd name="T3" fmla="*/ 11 h 42"/>
                <a:gd name="T4" fmla="*/ 0 w 72"/>
                <a:gd name="T5" fmla="*/ 9 h 42"/>
                <a:gd name="T6" fmla="*/ 0 w 72"/>
                <a:gd name="T7" fmla="*/ 8 h 42"/>
                <a:gd name="T8" fmla="*/ 7 w 72"/>
                <a:gd name="T9" fmla="*/ 8 h 42"/>
                <a:gd name="T10" fmla="*/ 7 w 72"/>
                <a:gd name="T11" fmla="*/ 9 h 42"/>
                <a:gd name="T12" fmla="*/ 7 w 72"/>
                <a:gd name="T13" fmla="*/ 11 h 42"/>
                <a:gd name="T14" fmla="*/ 31 w 72"/>
                <a:gd name="T15" fmla="*/ 36 h 42"/>
                <a:gd name="T16" fmla="*/ 37 w 72"/>
                <a:gd name="T17" fmla="*/ 36 h 42"/>
                <a:gd name="T18" fmla="*/ 65 w 72"/>
                <a:gd name="T19" fmla="*/ 9 h 42"/>
                <a:gd name="T20" fmla="*/ 65 w 72"/>
                <a:gd name="T21" fmla="*/ 0 h 42"/>
                <a:gd name="T22" fmla="*/ 72 w 72"/>
                <a:gd name="T23" fmla="*/ 0 h 42"/>
                <a:gd name="T24" fmla="*/ 72 w 72"/>
                <a:gd name="T25" fmla="*/ 9 h 42"/>
                <a:gd name="T26" fmla="*/ 37 w 72"/>
                <a:gd name="T27" fmla="*/ 42 h 42"/>
                <a:gd name="T28" fmla="*/ 31 w 72"/>
                <a:gd name="T2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2">
                  <a:moveTo>
                    <a:pt x="31" y="42"/>
                  </a:moveTo>
                  <a:cubicBezTo>
                    <a:pt x="16" y="42"/>
                    <a:pt x="1" y="33"/>
                    <a:pt x="0" y="11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1"/>
                    <a:pt x="7" y="11"/>
                  </a:cubicBezTo>
                  <a:cubicBezTo>
                    <a:pt x="8" y="29"/>
                    <a:pt x="20" y="36"/>
                    <a:pt x="31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55" y="35"/>
                    <a:pt x="65" y="26"/>
                    <a:pt x="65" y="9"/>
                  </a:cubicBezTo>
                  <a:cubicBezTo>
                    <a:pt x="65" y="5"/>
                    <a:pt x="65" y="0"/>
                    <a:pt x="65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5"/>
                    <a:pt x="72" y="9"/>
                  </a:cubicBezTo>
                  <a:cubicBezTo>
                    <a:pt x="72" y="30"/>
                    <a:pt x="59" y="42"/>
                    <a:pt x="37" y="42"/>
                  </a:cubicBezTo>
                  <a:lnTo>
                    <a:pt x="31" y="42"/>
                  </a:lnTo>
                  <a:close/>
                </a:path>
              </a:pathLst>
            </a:custGeom>
            <a:solidFill>
              <a:srgbClr val="C1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ïśļïďé"/>
            <p:cNvSpPr/>
            <p:nvPr/>
          </p:nvSpPr>
          <p:spPr bwMode="auto">
            <a:xfrm>
              <a:off x="5618163" y="2813051"/>
              <a:ext cx="187325" cy="273050"/>
            </a:xfrm>
            <a:custGeom>
              <a:avLst/>
              <a:gdLst>
                <a:gd name="T0" fmla="*/ 27 w 60"/>
                <a:gd name="T1" fmla="*/ 87 h 87"/>
                <a:gd name="T2" fmla="*/ 33 w 60"/>
                <a:gd name="T3" fmla="*/ 87 h 87"/>
                <a:gd name="T4" fmla="*/ 60 w 60"/>
                <a:gd name="T5" fmla="*/ 60 h 87"/>
                <a:gd name="T6" fmla="*/ 60 w 60"/>
                <a:gd name="T7" fmla="*/ 27 h 87"/>
                <a:gd name="T8" fmla="*/ 33 w 60"/>
                <a:gd name="T9" fmla="*/ 0 h 87"/>
                <a:gd name="T10" fmla="*/ 27 w 60"/>
                <a:gd name="T11" fmla="*/ 0 h 87"/>
                <a:gd name="T12" fmla="*/ 0 w 60"/>
                <a:gd name="T13" fmla="*/ 27 h 87"/>
                <a:gd name="T14" fmla="*/ 0 w 60"/>
                <a:gd name="T15" fmla="*/ 60 h 87"/>
                <a:gd name="T16" fmla="*/ 27 w 60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7">
                  <a:moveTo>
                    <a:pt x="27" y="87"/>
                  </a:moveTo>
                  <a:cubicBezTo>
                    <a:pt x="33" y="87"/>
                    <a:pt x="33" y="87"/>
                    <a:pt x="33" y="87"/>
                  </a:cubicBezTo>
                  <a:cubicBezTo>
                    <a:pt x="48" y="87"/>
                    <a:pt x="60" y="75"/>
                    <a:pt x="60" y="60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12"/>
                    <a:pt x="48" y="0"/>
                    <a:pt x="3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75"/>
                    <a:pt x="12" y="87"/>
                    <a:pt x="27" y="87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šḷiḍe"/>
            <p:cNvSpPr/>
            <p:nvPr/>
          </p:nvSpPr>
          <p:spPr bwMode="auto">
            <a:xfrm>
              <a:off x="5789613" y="2376488"/>
              <a:ext cx="150813" cy="461963"/>
            </a:xfrm>
            <a:custGeom>
              <a:avLst/>
              <a:gdLst>
                <a:gd name="T0" fmla="*/ 45 w 48"/>
                <a:gd name="T1" fmla="*/ 129 h 147"/>
                <a:gd name="T2" fmla="*/ 34 w 48"/>
                <a:gd name="T3" fmla="*/ 90 h 147"/>
                <a:gd name="T4" fmla="*/ 34 w 48"/>
                <a:gd name="T5" fmla="*/ 83 h 147"/>
                <a:gd name="T6" fmla="*/ 34 w 48"/>
                <a:gd name="T7" fmla="*/ 83 h 147"/>
                <a:gd name="T8" fmla="*/ 34 w 48"/>
                <a:gd name="T9" fmla="*/ 28 h 147"/>
                <a:gd name="T10" fmla="*/ 33 w 48"/>
                <a:gd name="T11" fmla="*/ 26 h 147"/>
                <a:gd name="T12" fmla="*/ 4 w 48"/>
                <a:gd name="T13" fmla="*/ 1 h 147"/>
                <a:gd name="T14" fmla="*/ 0 w 48"/>
                <a:gd name="T15" fmla="*/ 3 h 147"/>
                <a:gd name="T16" fmla="*/ 0 w 48"/>
                <a:gd name="T17" fmla="*/ 136 h 147"/>
                <a:gd name="T18" fmla="*/ 39 w 48"/>
                <a:gd name="T19" fmla="*/ 145 h 147"/>
                <a:gd name="T20" fmla="*/ 48 w 48"/>
                <a:gd name="T21" fmla="*/ 138 h 147"/>
                <a:gd name="T22" fmla="*/ 45 w 48"/>
                <a:gd name="T23" fmla="*/ 12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147">
                  <a:moveTo>
                    <a:pt x="45" y="129"/>
                  </a:moveTo>
                  <a:cubicBezTo>
                    <a:pt x="38" y="117"/>
                    <a:pt x="35" y="103"/>
                    <a:pt x="34" y="90"/>
                  </a:cubicBezTo>
                  <a:cubicBezTo>
                    <a:pt x="34" y="87"/>
                    <a:pt x="34" y="85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2" y="65"/>
                    <a:pt x="34" y="45"/>
                    <a:pt x="34" y="28"/>
                  </a:cubicBezTo>
                  <a:cubicBezTo>
                    <a:pt x="34" y="27"/>
                    <a:pt x="34" y="26"/>
                    <a:pt x="33" y="26"/>
                  </a:cubicBezTo>
                  <a:cubicBezTo>
                    <a:pt x="30" y="23"/>
                    <a:pt x="19" y="13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29" y="147"/>
                    <a:pt x="39" y="145"/>
                  </a:cubicBezTo>
                  <a:cubicBezTo>
                    <a:pt x="43" y="144"/>
                    <a:pt x="47" y="142"/>
                    <a:pt x="48" y="138"/>
                  </a:cubicBezTo>
                  <a:cubicBezTo>
                    <a:pt x="48" y="135"/>
                    <a:pt x="47" y="132"/>
                    <a:pt x="45" y="129"/>
                  </a:cubicBezTo>
                  <a:close/>
                </a:path>
              </a:pathLst>
            </a:custGeom>
            <a:solidFill>
              <a:srgbClr val="1D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ṧļíḓé"/>
            <p:cNvSpPr/>
            <p:nvPr/>
          </p:nvSpPr>
          <p:spPr bwMode="auto">
            <a:xfrm>
              <a:off x="5438776" y="2424113"/>
              <a:ext cx="115888" cy="292100"/>
            </a:xfrm>
            <a:custGeom>
              <a:avLst/>
              <a:gdLst>
                <a:gd name="T0" fmla="*/ 37 w 37"/>
                <a:gd name="T1" fmla="*/ 7 h 93"/>
                <a:gd name="T2" fmla="*/ 37 w 37"/>
                <a:gd name="T3" fmla="*/ 91 h 93"/>
                <a:gd name="T4" fmla="*/ 32 w 37"/>
                <a:gd name="T5" fmla="*/ 93 h 93"/>
                <a:gd name="T6" fmla="*/ 3 w 37"/>
                <a:gd name="T7" fmla="*/ 65 h 93"/>
                <a:gd name="T8" fmla="*/ 1 w 37"/>
                <a:gd name="T9" fmla="*/ 32 h 93"/>
                <a:gd name="T10" fmla="*/ 37 w 37"/>
                <a:gd name="T11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93">
                  <a:moveTo>
                    <a:pt x="37" y="7"/>
                  </a:moveTo>
                  <a:cubicBezTo>
                    <a:pt x="37" y="91"/>
                    <a:pt x="37" y="91"/>
                    <a:pt x="37" y="91"/>
                  </a:cubicBezTo>
                  <a:cubicBezTo>
                    <a:pt x="36" y="92"/>
                    <a:pt x="34" y="93"/>
                    <a:pt x="32" y="93"/>
                  </a:cubicBezTo>
                  <a:cubicBezTo>
                    <a:pt x="16" y="93"/>
                    <a:pt x="6" y="79"/>
                    <a:pt x="3" y="65"/>
                  </a:cubicBezTo>
                  <a:cubicBezTo>
                    <a:pt x="0" y="54"/>
                    <a:pt x="0" y="43"/>
                    <a:pt x="1" y="32"/>
                  </a:cubicBezTo>
                  <a:cubicBezTo>
                    <a:pt x="6" y="0"/>
                    <a:pt x="37" y="7"/>
                    <a:pt x="37" y="7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slîḍé"/>
            <p:cNvSpPr/>
            <p:nvPr/>
          </p:nvSpPr>
          <p:spPr bwMode="auto">
            <a:xfrm>
              <a:off x="5467351" y="2354263"/>
              <a:ext cx="482600" cy="633413"/>
            </a:xfrm>
            <a:custGeom>
              <a:avLst/>
              <a:gdLst>
                <a:gd name="T0" fmla="*/ 64 w 154"/>
                <a:gd name="T1" fmla="*/ 0 h 202"/>
                <a:gd name="T2" fmla="*/ 64 w 154"/>
                <a:gd name="T3" fmla="*/ 0 h 202"/>
                <a:gd name="T4" fmla="*/ 128 w 154"/>
                <a:gd name="T5" fmla="*/ 65 h 202"/>
                <a:gd name="T6" fmla="*/ 128 w 154"/>
                <a:gd name="T7" fmla="*/ 81 h 202"/>
                <a:gd name="T8" fmla="*/ 135 w 154"/>
                <a:gd name="T9" fmla="*/ 81 h 202"/>
                <a:gd name="T10" fmla="*/ 154 w 154"/>
                <a:gd name="T11" fmla="*/ 99 h 202"/>
                <a:gd name="T12" fmla="*/ 154 w 154"/>
                <a:gd name="T13" fmla="*/ 108 h 202"/>
                <a:gd name="T14" fmla="*/ 135 w 154"/>
                <a:gd name="T15" fmla="*/ 126 h 202"/>
                <a:gd name="T16" fmla="*/ 128 w 154"/>
                <a:gd name="T17" fmla="*/ 126 h 202"/>
                <a:gd name="T18" fmla="*/ 128 w 154"/>
                <a:gd name="T19" fmla="*/ 138 h 202"/>
                <a:gd name="T20" fmla="*/ 64 w 154"/>
                <a:gd name="T21" fmla="*/ 202 h 202"/>
                <a:gd name="T22" fmla="*/ 46 w 154"/>
                <a:gd name="T23" fmla="*/ 202 h 202"/>
                <a:gd name="T24" fmla="*/ 0 w 154"/>
                <a:gd name="T25" fmla="*/ 156 h 202"/>
                <a:gd name="T26" fmla="*/ 0 w 154"/>
                <a:gd name="T27" fmla="*/ 64 h 202"/>
                <a:gd name="T28" fmla="*/ 64 w 154"/>
                <a:gd name="T2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02">
                  <a:moveTo>
                    <a:pt x="64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99" y="0"/>
                    <a:pt x="128" y="29"/>
                    <a:pt x="128" y="65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45" y="81"/>
                    <a:pt x="154" y="89"/>
                    <a:pt x="154" y="99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18"/>
                    <a:pt x="145" y="126"/>
                    <a:pt x="135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8" y="173"/>
                    <a:pt x="99" y="202"/>
                    <a:pt x="64" y="202"/>
                  </a:cubicBezTo>
                  <a:cubicBezTo>
                    <a:pt x="46" y="202"/>
                    <a:pt x="46" y="202"/>
                    <a:pt x="46" y="202"/>
                  </a:cubicBezTo>
                  <a:cubicBezTo>
                    <a:pt x="20" y="202"/>
                    <a:pt x="0" y="198"/>
                    <a:pt x="0" y="1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4" y="0"/>
                  </a:cubicBezTo>
                  <a:close/>
                </a:path>
              </a:pathLst>
            </a:custGeom>
            <a:solidFill>
              <a:srgbClr val="F69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ŝļíḍè"/>
            <p:cNvSpPr/>
            <p:nvPr/>
          </p:nvSpPr>
          <p:spPr bwMode="auto">
            <a:xfrm>
              <a:off x="5422901" y="2611438"/>
              <a:ext cx="41275" cy="134938"/>
            </a:xfrm>
            <a:custGeom>
              <a:avLst/>
              <a:gdLst>
                <a:gd name="T0" fmla="*/ 13 w 13"/>
                <a:gd name="T1" fmla="*/ 0 h 43"/>
                <a:gd name="T2" fmla="*/ 13 w 13"/>
                <a:gd name="T3" fmla="*/ 43 h 43"/>
                <a:gd name="T4" fmla="*/ 0 w 13"/>
                <a:gd name="T5" fmla="*/ 26 h 43"/>
                <a:gd name="T6" fmla="*/ 0 w 13"/>
                <a:gd name="T7" fmla="*/ 17 h 43"/>
                <a:gd name="T8" fmla="*/ 13 w 1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3">
                  <a:moveTo>
                    <a:pt x="13" y="0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6" y="41"/>
                    <a:pt x="0" y="34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2"/>
                    <a:pt x="13" y="0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ṡḷíḑè"/>
            <p:cNvSpPr/>
            <p:nvPr/>
          </p:nvSpPr>
          <p:spPr bwMode="auto">
            <a:xfrm>
              <a:off x="5518151" y="2652713"/>
              <a:ext cx="39688" cy="38100"/>
            </a:xfrm>
            <a:prstGeom prst="ellipse">
              <a:avLst/>
            </a:pr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sľidè"/>
            <p:cNvSpPr/>
            <p:nvPr/>
          </p:nvSpPr>
          <p:spPr bwMode="auto">
            <a:xfrm>
              <a:off x="5676901" y="2652713"/>
              <a:ext cx="41275" cy="38100"/>
            </a:xfrm>
            <a:prstGeom prst="ellipse">
              <a:avLst/>
            </a:pr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ṩļîḓé"/>
            <p:cNvSpPr/>
            <p:nvPr/>
          </p:nvSpPr>
          <p:spPr bwMode="auto">
            <a:xfrm>
              <a:off x="5649913" y="2562226"/>
              <a:ext cx="93663" cy="19050"/>
            </a:xfrm>
            <a:custGeom>
              <a:avLst/>
              <a:gdLst>
                <a:gd name="T0" fmla="*/ 27 w 30"/>
                <a:gd name="T1" fmla="*/ 6 h 6"/>
                <a:gd name="T2" fmla="*/ 30 w 30"/>
                <a:gd name="T3" fmla="*/ 3 h 6"/>
                <a:gd name="T4" fmla="*/ 27 w 30"/>
                <a:gd name="T5" fmla="*/ 0 h 6"/>
                <a:gd name="T6" fmla="*/ 3 w 30"/>
                <a:gd name="T7" fmla="*/ 0 h 6"/>
                <a:gd name="T8" fmla="*/ 0 w 30"/>
                <a:gd name="T9" fmla="*/ 3 h 6"/>
                <a:gd name="T10" fmla="*/ 3 w 3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6">
                  <a:moveTo>
                    <a:pt x="27" y="6"/>
                  </a:moveTo>
                  <a:cubicBezTo>
                    <a:pt x="28" y="6"/>
                    <a:pt x="30" y="5"/>
                    <a:pt x="30" y="3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ṥḷiďê"/>
            <p:cNvSpPr/>
            <p:nvPr/>
          </p:nvSpPr>
          <p:spPr bwMode="auto">
            <a:xfrm>
              <a:off x="5492751" y="2546351"/>
              <a:ext cx="93663" cy="19050"/>
            </a:xfrm>
            <a:custGeom>
              <a:avLst/>
              <a:gdLst>
                <a:gd name="T0" fmla="*/ 3 w 30"/>
                <a:gd name="T1" fmla="*/ 6 h 6"/>
                <a:gd name="T2" fmla="*/ 27 w 30"/>
                <a:gd name="T3" fmla="*/ 6 h 6"/>
                <a:gd name="T4" fmla="*/ 30 w 30"/>
                <a:gd name="T5" fmla="*/ 3 h 6"/>
                <a:gd name="T6" fmla="*/ 27 w 30"/>
                <a:gd name="T7" fmla="*/ 0 h 6"/>
                <a:gd name="T8" fmla="*/ 3 w 30"/>
                <a:gd name="T9" fmla="*/ 0 h 6"/>
                <a:gd name="T10" fmla="*/ 0 w 30"/>
                <a:gd name="T11" fmla="*/ 3 h 6"/>
                <a:gd name="T12" fmla="*/ 3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3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30" y="5"/>
                    <a:pt x="30" y="3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sḻïde"/>
            <p:cNvSpPr/>
            <p:nvPr/>
          </p:nvSpPr>
          <p:spPr bwMode="auto">
            <a:xfrm>
              <a:off x="5511801" y="2740026"/>
              <a:ext cx="219075" cy="66675"/>
            </a:xfrm>
            <a:custGeom>
              <a:avLst/>
              <a:gdLst>
                <a:gd name="T0" fmla="*/ 70 w 70"/>
                <a:gd name="T1" fmla="*/ 0 h 21"/>
                <a:gd name="T2" fmla="*/ 35 w 70"/>
                <a:gd name="T3" fmla="*/ 21 h 21"/>
                <a:gd name="T4" fmla="*/ 0 w 70"/>
                <a:gd name="T5" fmla="*/ 0 h 21"/>
                <a:gd name="T6" fmla="*/ 70 w 70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" h="21">
                  <a:moveTo>
                    <a:pt x="70" y="0"/>
                  </a:moveTo>
                  <a:cubicBezTo>
                    <a:pt x="67" y="12"/>
                    <a:pt x="52" y="21"/>
                    <a:pt x="35" y="21"/>
                  </a:cubicBezTo>
                  <a:cubicBezTo>
                    <a:pt x="17" y="21"/>
                    <a:pt x="3" y="12"/>
                    <a:pt x="0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EF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ŝľíḍê"/>
            <p:cNvSpPr/>
            <p:nvPr/>
          </p:nvSpPr>
          <p:spPr bwMode="auto">
            <a:xfrm>
              <a:off x="5576888" y="2659063"/>
              <a:ext cx="53975" cy="61913"/>
            </a:xfrm>
            <a:custGeom>
              <a:avLst/>
              <a:gdLst>
                <a:gd name="T0" fmla="*/ 9 w 17"/>
                <a:gd name="T1" fmla="*/ 20 h 20"/>
                <a:gd name="T2" fmla="*/ 5 w 17"/>
                <a:gd name="T3" fmla="*/ 20 h 20"/>
                <a:gd name="T4" fmla="*/ 2 w 17"/>
                <a:gd name="T5" fmla="*/ 10 h 20"/>
                <a:gd name="T6" fmla="*/ 4 w 17"/>
                <a:gd name="T7" fmla="*/ 1 h 20"/>
                <a:gd name="T8" fmla="*/ 6 w 17"/>
                <a:gd name="T9" fmla="*/ 0 h 20"/>
                <a:gd name="T10" fmla="*/ 7 w 17"/>
                <a:gd name="T11" fmla="*/ 2 h 20"/>
                <a:gd name="T12" fmla="*/ 5 w 17"/>
                <a:gd name="T13" fmla="*/ 10 h 20"/>
                <a:gd name="T14" fmla="*/ 7 w 17"/>
                <a:gd name="T15" fmla="*/ 17 h 20"/>
                <a:gd name="T16" fmla="*/ 14 w 17"/>
                <a:gd name="T17" fmla="*/ 14 h 20"/>
                <a:gd name="T18" fmla="*/ 17 w 17"/>
                <a:gd name="T19" fmla="*/ 14 h 20"/>
                <a:gd name="T20" fmla="*/ 17 w 17"/>
                <a:gd name="T21" fmla="*/ 16 h 20"/>
                <a:gd name="T22" fmla="*/ 9 w 1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9" y="20"/>
                  </a:moveTo>
                  <a:cubicBezTo>
                    <a:pt x="8" y="20"/>
                    <a:pt x="6" y="20"/>
                    <a:pt x="5" y="20"/>
                  </a:cubicBezTo>
                  <a:cubicBezTo>
                    <a:pt x="3" y="18"/>
                    <a:pt x="0" y="15"/>
                    <a:pt x="2" y="1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1"/>
                    <a:pt x="7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3"/>
                    <a:pt x="5" y="16"/>
                    <a:pt x="7" y="17"/>
                  </a:cubicBezTo>
                  <a:cubicBezTo>
                    <a:pt x="9" y="18"/>
                    <a:pt x="12" y="17"/>
                    <a:pt x="14" y="14"/>
                  </a:cubicBezTo>
                  <a:cubicBezTo>
                    <a:pt x="15" y="13"/>
                    <a:pt x="16" y="13"/>
                    <a:pt x="17" y="14"/>
                  </a:cubicBezTo>
                  <a:cubicBezTo>
                    <a:pt x="17" y="14"/>
                    <a:pt x="17" y="15"/>
                    <a:pt x="17" y="16"/>
                  </a:cubicBezTo>
                  <a:cubicBezTo>
                    <a:pt x="15" y="19"/>
                    <a:pt x="12" y="20"/>
                    <a:pt x="9" y="20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śliḋé"/>
            <p:cNvSpPr/>
            <p:nvPr/>
          </p:nvSpPr>
          <p:spPr bwMode="auto">
            <a:xfrm>
              <a:off x="5422901" y="2611438"/>
              <a:ext cx="41275" cy="134938"/>
            </a:xfrm>
            <a:custGeom>
              <a:avLst/>
              <a:gdLst>
                <a:gd name="T0" fmla="*/ 13 w 13"/>
                <a:gd name="T1" fmla="*/ 0 h 43"/>
                <a:gd name="T2" fmla="*/ 13 w 13"/>
                <a:gd name="T3" fmla="*/ 43 h 43"/>
                <a:gd name="T4" fmla="*/ 0 w 13"/>
                <a:gd name="T5" fmla="*/ 26 h 43"/>
                <a:gd name="T6" fmla="*/ 0 w 13"/>
                <a:gd name="T7" fmla="*/ 17 h 43"/>
                <a:gd name="T8" fmla="*/ 13 w 13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3">
                  <a:moveTo>
                    <a:pt x="13" y="0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6" y="41"/>
                    <a:pt x="0" y="34"/>
                    <a:pt x="0" y="2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9"/>
                    <a:pt x="6" y="2"/>
                    <a:pt x="13" y="0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ś1îḑê"/>
            <p:cNvSpPr/>
            <p:nvPr/>
          </p:nvSpPr>
          <p:spPr bwMode="auto">
            <a:xfrm>
              <a:off x="5805488" y="2460626"/>
              <a:ext cx="69850" cy="227013"/>
            </a:xfrm>
            <a:custGeom>
              <a:avLst/>
              <a:gdLst>
                <a:gd name="T0" fmla="*/ 20 w 22"/>
                <a:gd name="T1" fmla="*/ 0 h 72"/>
                <a:gd name="T2" fmla="*/ 22 w 22"/>
                <a:gd name="T3" fmla="*/ 47 h 72"/>
                <a:gd name="T4" fmla="*/ 20 w 22"/>
                <a:gd name="T5" fmla="*/ 47 h 72"/>
                <a:gd name="T6" fmla="*/ 20 w 22"/>
                <a:gd name="T7" fmla="*/ 62 h 72"/>
                <a:gd name="T8" fmla="*/ 10 w 22"/>
                <a:gd name="T9" fmla="*/ 72 h 72"/>
                <a:gd name="T10" fmla="*/ 0 w 22"/>
                <a:gd name="T11" fmla="*/ 62 h 72"/>
                <a:gd name="T12" fmla="*/ 0 w 22"/>
                <a:gd name="T13" fmla="*/ 0 h 72"/>
                <a:gd name="T14" fmla="*/ 20 w 22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72">
                  <a:moveTo>
                    <a:pt x="20" y="0"/>
                  </a:moveTo>
                  <a:cubicBezTo>
                    <a:pt x="22" y="47"/>
                    <a:pt x="22" y="47"/>
                    <a:pt x="22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8"/>
                    <a:pt x="16" y="72"/>
                    <a:pt x="10" y="72"/>
                  </a:cubicBezTo>
                  <a:cubicBezTo>
                    <a:pt x="5" y="72"/>
                    <a:pt x="0" y="68"/>
                    <a:pt x="0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1D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sḻïďê"/>
            <p:cNvSpPr/>
            <p:nvPr/>
          </p:nvSpPr>
          <p:spPr bwMode="auto">
            <a:xfrm>
              <a:off x="5405438" y="2263776"/>
              <a:ext cx="492125" cy="247650"/>
            </a:xfrm>
            <a:custGeom>
              <a:avLst/>
              <a:gdLst>
                <a:gd name="T0" fmla="*/ 157 w 157"/>
                <a:gd name="T1" fmla="*/ 61 h 79"/>
                <a:gd name="T2" fmla="*/ 151 w 157"/>
                <a:gd name="T3" fmla="*/ 37 h 79"/>
                <a:gd name="T4" fmla="*/ 147 w 157"/>
                <a:gd name="T5" fmla="*/ 32 h 79"/>
                <a:gd name="T6" fmla="*/ 123 w 157"/>
                <a:gd name="T7" fmla="*/ 21 h 79"/>
                <a:gd name="T8" fmla="*/ 82 w 157"/>
                <a:gd name="T9" fmla="*/ 22 h 79"/>
                <a:gd name="T10" fmla="*/ 80 w 157"/>
                <a:gd name="T11" fmla="*/ 21 h 79"/>
                <a:gd name="T12" fmla="*/ 80 w 157"/>
                <a:gd name="T13" fmla="*/ 20 h 79"/>
                <a:gd name="T14" fmla="*/ 80 w 157"/>
                <a:gd name="T15" fmla="*/ 8 h 79"/>
                <a:gd name="T16" fmla="*/ 60 w 157"/>
                <a:gd name="T17" fmla="*/ 2 h 79"/>
                <a:gd name="T18" fmla="*/ 18 w 157"/>
                <a:gd name="T19" fmla="*/ 20 h 79"/>
                <a:gd name="T20" fmla="*/ 12 w 157"/>
                <a:gd name="T21" fmla="*/ 65 h 79"/>
                <a:gd name="T22" fmla="*/ 71 w 157"/>
                <a:gd name="T23" fmla="*/ 70 h 79"/>
                <a:gd name="T24" fmla="*/ 115 w 157"/>
                <a:gd name="T25" fmla="*/ 67 h 79"/>
                <a:gd name="T26" fmla="*/ 141 w 157"/>
                <a:gd name="T27" fmla="*/ 69 h 79"/>
                <a:gd name="T28" fmla="*/ 157 w 157"/>
                <a:gd name="T29" fmla="*/ 72 h 79"/>
                <a:gd name="T30" fmla="*/ 157 w 157"/>
                <a:gd name="T31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79">
                  <a:moveTo>
                    <a:pt x="157" y="61"/>
                  </a:moveTo>
                  <a:cubicBezTo>
                    <a:pt x="156" y="52"/>
                    <a:pt x="153" y="41"/>
                    <a:pt x="151" y="37"/>
                  </a:cubicBezTo>
                  <a:cubicBezTo>
                    <a:pt x="150" y="36"/>
                    <a:pt x="149" y="34"/>
                    <a:pt x="147" y="32"/>
                  </a:cubicBezTo>
                  <a:cubicBezTo>
                    <a:pt x="141" y="25"/>
                    <a:pt x="132" y="21"/>
                    <a:pt x="123" y="21"/>
                  </a:cubicBezTo>
                  <a:cubicBezTo>
                    <a:pt x="109" y="20"/>
                    <a:pt x="96" y="21"/>
                    <a:pt x="82" y="22"/>
                  </a:cubicBezTo>
                  <a:cubicBezTo>
                    <a:pt x="81" y="22"/>
                    <a:pt x="81" y="22"/>
                    <a:pt x="80" y="21"/>
                  </a:cubicBezTo>
                  <a:cubicBezTo>
                    <a:pt x="80" y="21"/>
                    <a:pt x="80" y="20"/>
                    <a:pt x="80" y="20"/>
                  </a:cubicBezTo>
                  <a:cubicBezTo>
                    <a:pt x="80" y="16"/>
                    <a:pt x="81" y="12"/>
                    <a:pt x="80" y="8"/>
                  </a:cubicBezTo>
                  <a:cubicBezTo>
                    <a:pt x="77" y="0"/>
                    <a:pt x="67" y="1"/>
                    <a:pt x="60" y="2"/>
                  </a:cubicBezTo>
                  <a:cubicBezTo>
                    <a:pt x="45" y="6"/>
                    <a:pt x="30" y="10"/>
                    <a:pt x="18" y="20"/>
                  </a:cubicBezTo>
                  <a:cubicBezTo>
                    <a:pt x="5" y="31"/>
                    <a:pt x="0" y="51"/>
                    <a:pt x="12" y="65"/>
                  </a:cubicBezTo>
                  <a:cubicBezTo>
                    <a:pt x="23" y="79"/>
                    <a:pt x="55" y="71"/>
                    <a:pt x="71" y="70"/>
                  </a:cubicBezTo>
                  <a:cubicBezTo>
                    <a:pt x="86" y="69"/>
                    <a:pt x="101" y="68"/>
                    <a:pt x="115" y="67"/>
                  </a:cubicBezTo>
                  <a:cubicBezTo>
                    <a:pt x="124" y="67"/>
                    <a:pt x="132" y="67"/>
                    <a:pt x="141" y="69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66"/>
                    <a:pt x="157" y="61"/>
                  </a:cubicBezTo>
                  <a:close/>
                </a:path>
              </a:pathLst>
            </a:custGeom>
            <a:solidFill>
              <a:srgbClr val="1D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ŝľïďè"/>
            <p:cNvSpPr/>
            <p:nvPr/>
          </p:nvSpPr>
          <p:spPr bwMode="auto">
            <a:xfrm>
              <a:off x="5495926" y="3954463"/>
              <a:ext cx="655638" cy="341313"/>
            </a:xfrm>
            <a:custGeom>
              <a:avLst/>
              <a:gdLst>
                <a:gd name="T0" fmla="*/ 203 w 209"/>
                <a:gd name="T1" fmla="*/ 0 h 109"/>
                <a:gd name="T2" fmla="*/ 0 w 209"/>
                <a:gd name="T3" fmla="*/ 17 h 109"/>
                <a:gd name="T4" fmla="*/ 104 w 209"/>
                <a:gd name="T5" fmla="*/ 105 h 109"/>
                <a:gd name="T6" fmla="*/ 158 w 209"/>
                <a:gd name="T7" fmla="*/ 100 h 109"/>
                <a:gd name="T8" fmla="*/ 207 w 209"/>
                <a:gd name="T9" fmla="*/ 43 h 109"/>
                <a:gd name="T10" fmla="*/ 203 w 209"/>
                <a:gd name="T1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9">
                  <a:moveTo>
                    <a:pt x="203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5" y="70"/>
                    <a:pt x="51" y="109"/>
                    <a:pt x="104" y="105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87" y="98"/>
                    <a:pt x="209" y="72"/>
                    <a:pt x="207" y="43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ś1iďè"/>
            <p:cNvSpPr/>
            <p:nvPr/>
          </p:nvSpPr>
          <p:spPr bwMode="auto">
            <a:xfrm>
              <a:off x="5991226" y="4035426"/>
              <a:ext cx="1212850" cy="777875"/>
            </a:xfrm>
            <a:custGeom>
              <a:avLst/>
              <a:gdLst>
                <a:gd name="T0" fmla="*/ 261 w 387"/>
                <a:gd name="T1" fmla="*/ 248 h 248"/>
                <a:gd name="T2" fmla="*/ 135 w 387"/>
                <a:gd name="T3" fmla="*/ 216 h 248"/>
                <a:gd name="T4" fmla="*/ 0 w 387"/>
                <a:gd name="T5" fmla="*/ 3 h 248"/>
                <a:gd name="T6" fmla="*/ 44 w 387"/>
                <a:gd name="T7" fmla="*/ 0 h 248"/>
                <a:gd name="T8" fmla="*/ 156 w 387"/>
                <a:gd name="T9" fmla="*/ 177 h 248"/>
                <a:gd name="T10" fmla="*/ 365 w 387"/>
                <a:gd name="T11" fmla="*/ 177 h 248"/>
                <a:gd name="T12" fmla="*/ 387 w 387"/>
                <a:gd name="T13" fmla="*/ 217 h 248"/>
                <a:gd name="T14" fmla="*/ 261 w 387"/>
                <a:gd name="T1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7" h="248">
                  <a:moveTo>
                    <a:pt x="261" y="248"/>
                  </a:moveTo>
                  <a:cubicBezTo>
                    <a:pt x="217" y="248"/>
                    <a:pt x="173" y="237"/>
                    <a:pt x="135" y="216"/>
                  </a:cubicBezTo>
                  <a:cubicBezTo>
                    <a:pt x="58" y="174"/>
                    <a:pt x="5" y="90"/>
                    <a:pt x="0" y="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9" y="73"/>
                    <a:pt x="93" y="142"/>
                    <a:pt x="156" y="177"/>
                  </a:cubicBezTo>
                  <a:cubicBezTo>
                    <a:pt x="220" y="212"/>
                    <a:pt x="302" y="212"/>
                    <a:pt x="365" y="177"/>
                  </a:cubicBezTo>
                  <a:cubicBezTo>
                    <a:pt x="387" y="217"/>
                    <a:pt x="387" y="217"/>
                    <a:pt x="387" y="217"/>
                  </a:cubicBezTo>
                  <a:cubicBezTo>
                    <a:pt x="349" y="237"/>
                    <a:pt x="305" y="248"/>
                    <a:pt x="261" y="248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ṧ1îdé"/>
            <p:cNvSpPr/>
            <p:nvPr/>
          </p:nvSpPr>
          <p:spPr bwMode="auto">
            <a:xfrm>
              <a:off x="4495801" y="4876801"/>
              <a:ext cx="128588" cy="250825"/>
            </a:xfrm>
            <a:custGeom>
              <a:avLst/>
              <a:gdLst>
                <a:gd name="T0" fmla="*/ 6 w 81"/>
                <a:gd name="T1" fmla="*/ 158 h 158"/>
                <a:gd name="T2" fmla="*/ 0 w 81"/>
                <a:gd name="T3" fmla="*/ 2 h 158"/>
                <a:gd name="T4" fmla="*/ 77 w 81"/>
                <a:gd name="T5" fmla="*/ 0 h 158"/>
                <a:gd name="T6" fmla="*/ 81 w 81"/>
                <a:gd name="T7" fmla="*/ 156 h 158"/>
                <a:gd name="T8" fmla="*/ 6 w 81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58">
                  <a:moveTo>
                    <a:pt x="6" y="158"/>
                  </a:moveTo>
                  <a:lnTo>
                    <a:pt x="0" y="2"/>
                  </a:lnTo>
                  <a:lnTo>
                    <a:pt x="77" y="0"/>
                  </a:lnTo>
                  <a:lnTo>
                    <a:pt x="81" y="156"/>
                  </a:lnTo>
                  <a:lnTo>
                    <a:pt x="6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sľïďé"/>
            <p:cNvSpPr/>
            <p:nvPr/>
          </p:nvSpPr>
          <p:spPr bwMode="auto">
            <a:xfrm>
              <a:off x="4495801" y="4876801"/>
              <a:ext cx="128588" cy="250825"/>
            </a:xfrm>
            <a:custGeom>
              <a:avLst/>
              <a:gdLst>
                <a:gd name="T0" fmla="*/ 6 w 81"/>
                <a:gd name="T1" fmla="*/ 158 h 158"/>
                <a:gd name="T2" fmla="*/ 0 w 81"/>
                <a:gd name="T3" fmla="*/ 2 h 158"/>
                <a:gd name="T4" fmla="*/ 77 w 81"/>
                <a:gd name="T5" fmla="*/ 0 h 158"/>
                <a:gd name="T6" fmla="*/ 81 w 81"/>
                <a:gd name="T7" fmla="*/ 156 h 158"/>
                <a:gd name="T8" fmla="*/ 6 w 81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58">
                  <a:moveTo>
                    <a:pt x="6" y="158"/>
                  </a:moveTo>
                  <a:lnTo>
                    <a:pt x="0" y="2"/>
                  </a:lnTo>
                  <a:lnTo>
                    <a:pt x="77" y="0"/>
                  </a:lnTo>
                  <a:lnTo>
                    <a:pt x="81" y="156"/>
                  </a:lnTo>
                  <a:lnTo>
                    <a:pt x="6" y="1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šļïďê"/>
            <p:cNvSpPr/>
            <p:nvPr/>
          </p:nvSpPr>
          <p:spPr bwMode="auto">
            <a:xfrm>
              <a:off x="4267201" y="5202238"/>
              <a:ext cx="393700" cy="47625"/>
            </a:xfrm>
            <a:custGeom>
              <a:avLst/>
              <a:gdLst>
                <a:gd name="T0" fmla="*/ 248 w 248"/>
                <a:gd name="T1" fmla="*/ 20 h 30"/>
                <a:gd name="T2" fmla="*/ 2 w 248"/>
                <a:gd name="T3" fmla="*/ 30 h 30"/>
                <a:gd name="T4" fmla="*/ 0 w 248"/>
                <a:gd name="T5" fmla="*/ 8 h 30"/>
                <a:gd name="T6" fmla="*/ 246 w 248"/>
                <a:gd name="T7" fmla="*/ 0 h 30"/>
                <a:gd name="T8" fmla="*/ 248 w 248"/>
                <a:gd name="T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30">
                  <a:moveTo>
                    <a:pt x="248" y="20"/>
                  </a:moveTo>
                  <a:lnTo>
                    <a:pt x="2" y="30"/>
                  </a:lnTo>
                  <a:lnTo>
                    <a:pt x="0" y="8"/>
                  </a:lnTo>
                  <a:lnTo>
                    <a:pt x="246" y="0"/>
                  </a:lnTo>
                  <a:lnTo>
                    <a:pt x="248" y="20"/>
                  </a:ln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í$ḷîḓé"/>
            <p:cNvSpPr/>
            <p:nvPr/>
          </p:nvSpPr>
          <p:spPr bwMode="auto">
            <a:xfrm>
              <a:off x="4264026" y="5008563"/>
              <a:ext cx="393700" cy="206375"/>
            </a:xfrm>
            <a:custGeom>
              <a:avLst/>
              <a:gdLst>
                <a:gd name="T0" fmla="*/ 24 w 126"/>
                <a:gd name="T1" fmla="*/ 30 h 66"/>
                <a:gd name="T2" fmla="*/ 57 w 126"/>
                <a:gd name="T3" fmla="*/ 29 h 66"/>
                <a:gd name="T4" fmla="*/ 63 w 126"/>
                <a:gd name="T5" fmla="*/ 8 h 66"/>
                <a:gd name="T6" fmla="*/ 71 w 126"/>
                <a:gd name="T7" fmla="*/ 0 h 66"/>
                <a:gd name="T8" fmla="*/ 80 w 126"/>
                <a:gd name="T9" fmla="*/ 0 h 66"/>
                <a:gd name="T10" fmla="*/ 82 w 126"/>
                <a:gd name="T11" fmla="*/ 2 h 66"/>
                <a:gd name="T12" fmla="*/ 91 w 126"/>
                <a:gd name="T13" fmla="*/ 18 h 66"/>
                <a:gd name="T14" fmla="*/ 114 w 126"/>
                <a:gd name="T15" fmla="*/ 17 h 66"/>
                <a:gd name="T16" fmla="*/ 125 w 126"/>
                <a:gd name="T17" fmla="*/ 30 h 66"/>
                <a:gd name="T18" fmla="*/ 126 w 126"/>
                <a:gd name="T19" fmla="*/ 62 h 66"/>
                <a:gd name="T20" fmla="*/ 1 w 126"/>
                <a:gd name="T21" fmla="*/ 66 h 66"/>
                <a:gd name="T22" fmla="*/ 1 w 126"/>
                <a:gd name="T23" fmla="*/ 62 h 66"/>
                <a:gd name="T24" fmla="*/ 24 w 126"/>
                <a:gd name="T25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" h="66">
                  <a:moveTo>
                    <a:pt x="24" y="30"/>
                  </a:moveTo>
                  <a:cubicBezTo>
                    <a:pt x="57" y="29"/>
                    <a:pt x="57" y="29"/>
                    <a:pt x="57" y="29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4" y="3"/>
                    <a:pt x="67" y="1"/>
                    <a:pt x="7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1"/>
                    <a:pt x="82" y="2"/>
                  </a:cubicBezTo>
                  <a:cubicBezTo>
                    <a:pt x="83" y="13"/>
                    <a:pt x="84" y="18"/>
                    <a:pt x="91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0" y="17"/>
                    <a:pt x="125" y="23"/>
                    <a:pt x="125" y="30"/>
                  </a:cubicBezTo>
                  <a:cubicBezTo>
                    <a:pt x="125" y="30"/>
                    <a:pt x="126" y="60"/>
                    <a:pt x="126" y="62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5"/>
                    <a:pt x="1" y="63"/>
                    <a:pt x="1" y="62"/>
                  </a:cubicBezTo>
                  <a:cubicBezTo>
                    <a:pt x="0" y="45"/>
                    <a:pt x="10" y="30"/>
                    <a:pt x="24" y="30"/>
                  </a:cubicBezTo>
                  <a:close/>
                </a:path>
              </a:pathLst>
            </a:custGeom>
            <a:solidFill>
              <a:srgbClr val="373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íṣľîḑê"/>
            <p:cNvSpPr/>
            <p:nvPr/>
          </p:nvSpPr>
          <p:spPr bwMode="auto">
            <a:xfrm>
              <a:off x="4498976" y="4935538"/>
              <a:ext cx="122238" cy="38100"/>
            </a:xfrm>
            <a:custGeom>
              <a:avLst/>
              <a:gdLst>
                <a:gd name="T0" fmla="*/ 0 w 77"/>
                <a:gd name="T1" fmla="*/ 2 h 24"/>
                <a:gd name="T2" fmla="*/ 0 w 77"/>
                <a:gd name="T3" fmla="*/ 2 h 24"/>
                <a:gd name="T4" fmla="*/ 0 w 77"/>
                <a:gd name="T5" fmla="*/ 24 h 24"/>
                <a:gd name="T6" fmla="*/ 0 w 77"/>
                <a:gd name="T7" fmla="*/ 24 h 24"/>
                <a:gd name="T8" fmla="*/ 0 w 77"/>
                <a:gd name="T9" fmla="*/ 2 h 24"/>
                <a:gd name="T10" fmla="*/ 77 w 77"/>
                <a:gd name="T11" fmla="*/ 0 h 24"/>
                <a:gd name="T12" fmla="*/ 75 w 77"/>
                <a:gd name="T13" fmla="*/ 0 h 24"/>
                <a:gd name="T14" fmla="*/ 77 w 77"/>
                <a:gd name="T15" fmla="*/ 22 h 24"/>
                <a:gd name="T16" fmla="*/ 77 w 77"/>
                <a:gd name="T17" fmla="*/ 22 h 24"/>
                <a:gd name="T18" fmla="*/ 77 w 77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4">
                  <a:moveTo>
                    <a:pt x="0" y="2"/>
                  </a:moveTo>
                  <a:lnTo>
                    <a:pt x="0" y="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"/>
                  </a:lnTo>
                  <a:close/>
                  <a:moveTo>
                    <a:pt x="77" y="0"/>
                  </a:moveTo>
                  <a:lnTo>
                    <a:pt x="75" y="0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šľîḓê"/>
            <p:cNvSpPr/>
            <p:nvPr/>
          </p:nvSpPr>
          <p:spPr bwMode="auto">
            <a:xfrm>
              <a:off x="4498976" y="4935538"/>
              <a:ext cx="122238" cy="38100"/>
            </a:xfrm>
            <a:custGeom>
              <a:avLst/>
              <a:gdLst>
                <a:gd name="T0" fmla="*/ 0 w 77"/>
                <a:gd name="T1" fmla="*/ 2 h 24"/>
                <a:gd name="T2" fmla="*/ 0 w 77"/>
                <a:gd name="T3" fmla="*/ 2 h 24"/>
                <a:gd name="T4" fmla="*/ 0 w 77"/>
                <a:gd name="T5" fmla="*/ 24 h 24"/>
                <a:gd name="T6" fmla="*/ 0 w 77"/>
                <a:gd name="T7" fmla="*/ 24 h 24"/>
                <a:gd name="T8" fmla="*/ 0 w 77"/>
                <a:gd name="T9" fmla="*/ 2 h 24"/>
                <a:gd name="T10" fmla="*/ 77 w 77"/>
                <a:gd name="T11" fmla="*/ 0 h 24"/>
                <a:gd name="T12" fmla="*/ 75 w 77"/>
                <a:gd name="T13" fmla="*/ 0 h 24"/>
                <a:gd name="T14" fmla="*/ 77 w 77"/>
                <a:gd name="T15" fmla="*/ 22 h 24"/>
                <a:gd name="T16" fmla="*/ 77 w 77"/>
                <a:gd name="T17" fmla="*/ 22 h 24"/>
                <a:gd name="T18" fmla="*/ 77 w 77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24">
                  <a:moveTo>
                    <a:pt x="0" y="2"/>
                  </a:moveTo>
                  <a:lnTo>
                    <a:pt x="0" y="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"/>
                  </a:lnTo>
                  <a:moveTo>
                    <a:pt x="77" y="0"/>
                  </a:moveTo>
                  <a:lnTo>
                    <a:pt x="75" y="0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1íḍê"/>
            <p:cNvSpPr/>
            <p:nvPr/>
          </p:nvSpPr>
          <p:spPr bwMode="auto">
            <a:xfrm>
              <a:off x="4498976" y="4935538"/>
              <a:ext cx="122238" cy="38100"/>
            </a:xfrm>
            <a:custGeom>
              <a:avLst/>
              <a:gdLst>
                <a:gd name="T0" fmla="*/ 75 w 77"/>
                <a:gd name="T1" fmla="*/ 0 h 24"/>
                <a:gd name="T2" fmla="*/ 0 w 77"/>
                <a:gd name="T3" fmla="*/ 2 h 24"/>
                <a:gd name="T4" fmla="*/ 0 w 77"/>
                <a:gd name="T5" fmla="*/ 24 h 24"/>
                <a:gd name="T6" fmla="*/ 77 w 77"/>
                <a:gd name="T7" fmla="*/ 22 h 24"/>
                <a:gd name="T8" fmla="*/ 75 w 7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4">
                  <a:moveTo>
                    <a:pt x="75" y="0"/>
                  </a:moveTo>
                  <a:lnTo>
                    <a:pt x="0" y="2"/>
                  </a:lnTo>
                  <a:lnTo>
                    <a:pt x="0" y="24"/>
                  </a:lnTo>
                  <a:lnTo>
                    <a:pt x="77" y="2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ṣḷïde"/>
            <p:cNvSpPr/>
            <p:nvPr/>
          </p:nvSpPr>
          <p:spPr bwMode="auto">
            <a:xfrm>
              <a:off x="4498976" y="4935538"/>
              <a:ext cx="122238" cy="38100"/>
            </a:xfrm>
            <a:custGeom>
              <a:avLst/>
              <a:gdLst>
                <a:gd name="T0" fmla="*/ 75 w 77"/>
                <a:gd name="T1" fmla="*/ 0 h 24"/>
                <a:gd name="T2" fmla="*/ 0 w 77"/>
                <a:gd name="T3" fmla="*/ 2 h 24"/>
                <a:gd name="T4" fmla="*/ 0 w 77"/>
                <a:gd name="T5" fmla="*/ 24 h 24"/>
                <a:gd name="T6" fmla="*/ 77 w 77"/>
                <a:gd name="T7" fmla="*/ 22 h 24"/>
                <a:gd name="T8" fmla="*/ 75 w 7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4">
                  <a:moveTo>
                    <a:pt x="75" y="0"/>
                  </a:moveTo>
                  <a:lnTo>
                    <a:pt x="0" y="2"/>
                  </a:lnTo>
                  <a:lnTo>
                    <a:pt x="0" y="24"/>
                  </a:lnTo>
                  <a:lnTo>
                    <a:pt x="77" y="22"/>
                  </a:lnTo>
                  <a:lnTo>
                    <a:pt x="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ṣľiďé"/>
            <p:cNvSpPr/>
            <p:nvPr/>
          </p:nvSpPr>
          <p:spPr bwMode="auto">
            <a:xfrm>
              <a:off x="4264026" y="5099051"/>
              <a:ext cx="131763" cy="115888"/>
            </a:xfrm>
            <a:custGeom>
              <a:avLst/>
              <a:gdLst>
                <a:gd name="T0" fmla="*/ 24 w 42"/>
                <a:gd name="T1" fmla="*/ 1 h 37"/>
                <a:gd name="T2" fmla="*/ 41 w 42"/>
                <a:gd name="T3" fmla="*/ 0 h 37"/>
                <a:gd name="T4" fmla="*/ 42 w 42"/>
                <a:gd name="T5" fmla="*/ 36 h 37"/>
                <a:gd name="T6" fmla="*/ 28 w 42"/>
                <a:gd name="T7" fmla="*/ 36 h 37"/>
                <a:gd name="T8" fmla="*/ 1 w 42"/>
                <a:gd name="T9" fmla="*/ 37 h 37"/>
                <a:gd name="T10" fmla="*/ 1 w 42"/>
                <a:gd name="T11" fmla="*/ 33 h 37"/>
                <a:gd name="T12" fmla="*/ 24 w 42"/>
                <a:gd name="T13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7">
                  <a:moveTo>
                    <a:pt x="24" y="1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6"/>
                    <a:pt x="1" y="34"/>
                    <a:pt x="1" y="33"/>
                  </a:cubicBezTo>
                  <a:cubicBezTo>
                    <a:pt x="0" y="16"/>
                    <a:pt x="10" y="1"/>
                    <a:pt x="24" y="1"/>
                  </a:cubicBezTo>
                  <a:close/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ṩ1íḋé"/>
            <p:cNvSpPr/>
            <p:nvPr/>
          </p:nvSpPr>
          <p:spPr bwMode="auto">
            <a:xfrm>
              <a:off x="4483101" y="4092576"/>
              <a:ext cx="1225550" cy="846138"/>
            </a:xfrm>
            <a:custGeom>
              <a:avLst/>
              <a:gdLst>
                <a:gd name="T0" fmla="*/ 2 w 391"/>
                <a:gd name="T1" fmla="*/ 270 h 270"/>
                <a:gd name="T2" fmla="*/ 119 w 391"/>
                <a:gd name="T3" fmla="*/ 47 h 270"/>
                <a:gd name="T4" fmla="*/ 383 w 391"/>
                <a:gd name="T5" fmla="*/ 0 h 270"/>
                <a:gd name="T6" fmla="*/ 391 w 391"/>
                <a:gd name="T7" fmla="*/ 0 h 270"/>
                <a:gd name="T8" fmla="*/ 391 w 391"/>
                <a:gd name="T9" fmla="*/ 45 h 270"/>
                <a:gd name="T10" fmla="*/ 383 w 391"/>
                <a:gd name="T11" fmla="*/ 45 h 270"/>
                <a:gd name="T12" fmla="*/ 143 w 391"/>
                <a:gd name="T13" fmla="*/ 84 h 270"/>
                <a:gd name="T14" fmla="*/ 47 w 391"/>
                <a:gd name="T15" fmla="*/ 269 h 270"/>
                <a:gd name="T16" fmla="*/ 2 w 391"/>
                <a:gd name="T1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270">
                  <a:moveTo>
                    <a:pt x="2" y="270"/>
                  </a:moveTo>
                  <a:cubicBezTo>
                    <a:pt x="0" y="183"/>
                    <a:pt x="46" y="95"/>
                    <a:pt x="119" y="47"/>
                  </a:cubicBezTo>
                  <a:cubicBezTo>
                    <a:pt x="189" y="0"/>
                    <a:pt x="301" y="0"/>
                    <a:pt x="383" y="0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3" y="45"/>
                    <a:pt x="383" y="45"/>
                    <a:pt x="383" y="45"/>
                  </a:cubicBezTo>
                  <a:cubicBezTo>
                    <a:pt x="307" y="44"/>
                    <a:pt x="202" y="44"/>
                    <a:pt x="143" y="84"/>
                  </a:cubicBezTo>
                  <a:cubicBezTo>
                    <a:pt x="83" y="124"/>
                    <a:pt x="45" y="197"/>
                    <a:pt x="47" y="269"/>
                  </a:cubicBezTo>
                  <a:lnTo>
                    <a:pt x="2" y="270"/>
                  </a:ln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ŝľíḍe"/>
            <p:cNvSpPr/>
            <p:nvPr/>
          </p:nvSpPr>
          <p:spPr bwMode="auto">
            <a:xfrm>
              <a:off x="5907088" y="2951163"/>
              <a:ext cx="1033463" cy="692150"/>
            </a:xfrm>
            <a:custGeom>
              <a:avLst/>
              <a:gdLst>
                <a:gd name="T0" fmla="*/ 313 w 330"/>
                <a:gd name="T1" fmla="*/ 221 h 221"/>
                <a:gd name="T2" fmla="*/ 297 w 330"/>
                <a:gd name="T3" fmla="*/ 208 h 221"/>
                <a:gd name="T4" fmla="*/ 280 w 330"/>
                <a:gd name="T5" fmla="*/ 156 h 221"/>
                <a:gd name="T6" fmla="*/ 209 w 330"/>
                <a:gd name="T7" fmla="*/ 65 h 221"/>
                <a:gd name="T8" fmla="*/ 19 w 330"/>
                <a:gd name="T9" fmla="*/ 46 h 221"/>
                <a:gd name="T10" fmla="*/ 1 w 330"/>
                <a:gd name="T11" fmla="*/ 32 h 221"/>
                <a:gd name="T12" fmla="*/ 15 w 330"/>
                <a:gd name="T13" fmla="*/ 14 h 221"/>
                <a:gd name="T14" fmla="*/ 226 w 330"/>
                <a:gd name="T15" fmla="*/ 37 h 221"/>
                <a:gd name="T16" fmla="*/ 310 w 330"/>
                <a:gd name="T17" fmla="*/ 144 h 221"/>
                <a:gd name="T18" fmla="*/ 328 w 330"/>
                <a:gd name="T19" fmla="*/ 201 h 221"/>
                <a:gd name="T20" fmla="*/ 316 w 330"/>
                <a:gd name="T21" fmla="*/ 220 h 221"/>
                <a:gd name="T22" fmla="*/ 313 w 330"/>
                <a:gd name="T23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221">
                  <a:moveTo>
                    <a:pt x="313" y="221"/>
                  </a:moveTo>
                  <a:cubicBezTo>
                    <a:pt x="305" y="221"/>
                    <a:pt x="299" y="216"/>
                    <a:pt x="297" y="208"/>
                  </a:cubicBezTo>
                  <a:cubicBezTo>
                    <a:pt x="292" y="189"/>
                    <a:pt x="287" y="172"/>
                    <a:pt x="280" y="156"/>
                  </a:cubicBezTo>
                  <a:cubicBezTo>
                    <a:pt x="269" y="127"/>
                    <a:pt x="247" y="88"/>
                    <a:pt x="209" y="65"/>
                  </a:cubicBezTo>
                  <a:cubicBezTo>
                    <a:pt x="157" y="33"/>
                    <a:pt x="89" y="38"/>
                    <a:pt x="19" y="46"/>
                  </a:cubicBezTo>
                  <a:cubicBezTo>
                    <a:pt x="10" y="48"/>
                    <a:pt x="2" y="41"/>
                    <a:pt x="1" y="32"/>
                  </a:cubicBezTo>
                  <a:cubicBezTo>
                    <a:pt x="0" y="24"/>
                    <a:pt x="6" y="16"/>
                    <a:pt x="15" y="14"/>
                  </a:cubicBezTo>
                  <a:cubicBezTo>
                    <a:pt x="91" y="5"/>
                    <a:pt x="165" y="0"/>
                    <a:pt x="226" y="37"/>
                  </a:cubicBezTo>
                  <a:cubicBezTo>
                    <a:pt x="262" y="59"/>
                    <a:pt x="291" y="96"/>
                    <a:pt x="310" y="144"/>
                  </a:cubicBezTo>
                  <a:cubicBezTo>
                    <a:pt x="317" y="161"/>
                    <a:pt x="323" y="179"/>
                    <a:pt x="328" y="201"/>
                  </a:cubicBezTo>
                  <a:cubicBezTo>
                    <a:pt x="330" y="209"/>
                    <a:pt x="325" y="218"/>
                    <a:pt x="316" y="220"/>
                  </a:cubicBezTo>
                  <a:cubicBezTo>
                    <a:pt x="315" y="221"/>
                    <a:pt x="314" y="221"/>
                    <a:pt x="313" y="221"/>
                  </a:cubicBezTo>
                  <a:close/>
                </a:path>
              </a:pathLst>
            </a:custGeom>
            <a:solidFill>
              <a:srgbClr val="F17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slïďè"/>
            <p:cNvSpPr/>
            <p:nvPr/>
          </p:nvSpPr>
          <p:spPr bwMode="auto">
            <a:xfrm>
              <a:off x="5891213" y="2935288"/>
              <a:ext cx="511175" cy="184150"/>
            </a:xfrm>
            <a:custGeom>
              <a:avLst/>
              <a:gdLst>
                <a:gd name="T0" fmla="*/ 6 w 163"/>
                <a:gd name="T1" fmla="*/ 59 h 59"/>
                <a:gd name="T2" fmla="*/ 0 w 163"/>
                <a:gd name="T3" fmla="*/ 12 h 59"/>
                <a:gd name="T4" fmla="*/ 163 w 163"/>
                <a:gd name="T5" fmla="*/ 9 h 59"/>
                <a:gd name="T6" fmla="*/ 155 w 163"/>
                <a:gd name="T7" fmla="*/ 56 h 59"/>
                <a:gd name="T8" fmla="*/ 6 w 163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59">
                  <a:moveTo>
                    <a:pt x="6" y="59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40" y="7"/>
                    <a:pt x="113" y="0"/>
                    <a:pt x="163" y="9"/>
                  </a:cubicBezTo>
                  <a:cubicBezTo>
                    <a:pt x="155" y="56"/>
                    <a:pt x="155" y="56"/>
                    <a:pt x="155" y="56"/>
                  </a:cubicBezTo>
                  <a:cubicBezTo>
                    <a:pt x="109" y="48"/>
                    <a:pt x="36" y="56"/>
                    <a:pt x="6" y="59"/>
                  </a:cubicBezTo>
                  <a:close/>
                </a:path>
              </a:pathLst>
            </a:custGeom>
            <a:solidFill>
              <a:srgbClr val="FF42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šḷïďe"/>
            <p:cNvSpPr/>
            <p:nvPr/>
          </p:nvSpPr>
          <p:spPr bwMode="auto">
            <a:xfrm>
              <a:off x="4445001" y="3013076"/>
              <a:ext cx="15875" cy="69850"/>
            </a:xfrm>
            <a:prstGeom prst="rect">
              <a:avLst/>
            </a:pr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ïṣľíďe"/>
            <p:cNvSpPr/>
            <p:nvPr/>
          </p:nvSpPr>
          <p:spPr bwMode="auto">
            <a:xfrm>
              <a:off x="4416426" y="2997201"/>
              <a:ext cx="76200" cy="34925"/>
            </a:xfrm>
            <a:custGeom>
              <a:avLst/>
              <a:gdLst>
                <a:gd name="T0" fmla="*/ 18 w 24"/>
                <a:gd name="T1" fmla="*/ 11 h 11"/>
                <a:gd name="T2" fmla="*/ 6 w 24"/>
                <a:gd name="T3" fmla="*/ 11 h 11"/>
                <a:gd name="T4" fmla="*/ 0 w 24"/>
                <a:gd name="T5" fmla="*/ 5 h 11"/>
                <a:gd name="T6" fmla="*/ 6 w 24"/>
                <a:gd name="T7" fmla="*/ 0 h 11"/>
                <a:gd name="T8" fmla="*/ 18 w 24"/>
                <a:gd name="T9" fmla="*/ 0 h 11"/>
                <a:gd name="T10" fmla="*/ 24 w 24"/>
                <a:gd name="T11" fmla="*/ 5 h 11"/>
                <a:gd name="T12" fmla="*/ 18 w 24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1">
                  <a:moveTo>
                    <a:pt x="18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2"/>
                    <a:pt x="24" y="5"/>
                  </a:cubicBezTo>
                  <a:cubicBezTo>
                    <a:pt x="24" y="8"/>
                    <a:pt x="21" y="11"/>
                    <a:pt x="18" y="11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íṩḻîďe"/>
            <p:cNvSpPr/>
            <p:nvPr/>
          </p:nvSpPr>
          <p:spPr bwMode="auto">
            <a:xfrm>
              <a:off x="4551363" y="3079751"/>
              <a:ext cx="44450" cy="42863"/>
            </a:xfrm>
            <a:custGeom>
              <a:avLst/>
              <a:gdLst>
                <a:gd name="T0" fmla="*/ 6 w 28"/>
                <a:gd name="T1" fmla="*/ 27 h 27"/>
                <a:gd name="T2" fmla="*/ 0 w 28"/>
                <a:gd name="T3" fmla="*/ 21 h 27"/>
                <a:gd name="T4" fmla="*/ 22 w 28"/>
                <a:gd name="T5" fmla="*/ 0 h 27"/>
                <a:gd name="T6" fmla="*/ 28 w 28"/>
                <a:gd name="T7" fmla="*/ 6 h 27"/>
                <a:gd name="T8" fmla="*/ 6 w 28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7">
                  <a:moveTo>
                    <a:pt x="6" y="27"/>
                  </a:moveTo>
                  <a:lnTo>
                    <a:pt x="0" y="21"/>
                  </a:lnTo>
                  <a:lnTo>
                    <a:pt x="22" y="0"/>
                  </a:lnTo>
                  <a:lnTo>
                    <a:pt x="28" y="6"/>
                  </a:lnTo>
                  <a:lnTo>
                    <a:pt x="6" y="27"/>
                  </a:ln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ṣ1îḋé"/>
            <p:cNvSpPr/>
            <p:nvPr/>
          </p:nvSpPr>
          <p:spPr bwMode="auto">
            <a:xfrm>
              <a:off x="4567238" y="3063876"/>
              <a:ext cx="47625" cy="42863"/>
            </a:xfrm>
            <a:custGeom>
              <a:avLst/>
              <a:gdLst>
                <a:gd name="T0" fmla="*/ 8 w 15"/>
                <a:gd name="T1" fmla="*/ 13 h 14"/>
                <a:gd name="T2" fmla="*/ 2 w 15"/>
                <a:gd name="T3" fmla="*/ 7 h 14"/>
                <a:gd name="T4" fmla="*/ 2 w 15"/>
                <a:gd name="T5" fmla="*/ 1 h 14"/>
                <a:gd name="T6" fmla="*/ 7 w 15"/>
                <a:gd name="T7" fmla="*/ 1 h 14"/>
                <a:gd name="T8" fmla="*/ 13 w 15"/>
                <a:gd name="T9" fmla="*/ 7 h 14"/>
                <a:gd name="T10" fmla="*/ 13 w 15"/>
                <a:gd name="T11" fmla="*/ 13 h 14"/>
                <a:gd name="T12" fmla="*/ 8 w 15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8" y="13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5" y="9"/>
                    <a:pt x="15" y="11"/>
                    <a:pt x="13" y="13"/>
                  </a:cubicBezTo>
                  <a:cubicBezTo>
                    <a:pt x="12" y="14"/>
                    <a:pt x="9" y="14"/>
                    <a:pt x="8" y="13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íSlîḑe"/>
            <p:cNvSpPr/>
            <p:nvPr/>
          </p:nvSpPr>
          <p:spPr bwMode="auto">
            <a:xfrm>
              <a:off x="4310063" y="3086101"/>
              <a:ext cx="41275" cy="39688"/>
            </a:xfrm>
            <a:custGeom>
              <a:avLst/>
              <a:gdLst>
                <a:gd name="T0" fmla="*/ 20 w 26"/>
                <a:gd name="T1" fmla="*/ 25 h 25"/>
                <a:gd name="T2" fmla="*/ 0 w 26"/>
                <a:gd name="T3" fmla="*/ 6 h 25"/>
                <a:gd name="T4" fmla="*/ 4 w 26"/>
                <a:gd name="T5" fmla="*/ 0 h 25"/>
                <a:gd name="T6" fmla="*/ 26 w 26"/>
                <a:gd name="T7" fmla="*/ 21 h 25"/>
                <a:gd name="T8" fmla="*/ 20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20" y="2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6" y="21"/>
                  </a:lnTo>
                  <a:lnTo>
                    <a:pt x="20" y="25"/>
                  </a:ln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ïSḷïḋe"/>
            <p:cNvSpPr/>
            <p:nvPr/>
          </p:nvSpPr>
          <p:spPr bwMode="auto">
            <a:xfrm>
              <a:off x="4291013" y="3067051"/>
              <a:ext cx="44450" cy="46038"/>
            </a:xfrm>
            <a:custGeom>
              <a:avLst/>
              <a:gdLst>
                <a:gd name="T0" fmla="*/ 7 w 14"/>
                <a:gd name="T1" fmla="*/ 13 h 15"/>
                <a:gd name="T2" fmla="*/ 13 w 14"/>
                <a:gd name="T3" fmla="*/ 7 h 15"/>
                <a:gd name="T4" fmla="*/ 13 w 14"/>
                <a:gd name="T5" fmla="*/ 2 h 15"/>
                <a:gd name="T6" fmla="*/ 7 w 14"/>
                <a:gd name="T7" fmla="*/ 2 h 15"/>
                <a:gd name="T8" fmla="*/ 1 w 14"/>
                <a:gd name="T9" fmla="*/ 8 h 15"/>
                <a:gd name="T10" fmla="*/ 1 w 14"/>
                <a:gd name="T11" fmla="*/ 13 h 15"/>
                <a:gd name="T12" fmla="*/ 7 w 14"/>
                <a:gd name="T13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13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3"/>
                    <a:pt x="13" y="2"/>
                  </a:cubicBezTo>
                  <a:cubicBezTo>
                    <a:pt x="11" y="0"/>
                    <a:pt x="9" y="0"/>
                    <a:pt x="7" y="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3" y="15"/>
                    <a:pt x="5" y="15"/>
                    <a:pt x="7" y="13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ṧľiḍé"/>
            <p:cNvSpPr/>
            <p:nvPr/>
          </p:nvSpPr>
          <p:spPr bwMode="auto">
            <a:xfrm>
              <a:off x="4284663" y="3057526"/>
              <a:ext cx="336550" cy="334963"/>
            </a:xfrm>
            <a:prstGeom prst="ellipse">
              <a:avLst/>
            </a:pr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išḻídê"/>
            <p:cNvSpPr/>
            <p:nvPr/>
          </p:nvSpPr>
          <p:spPr bwMode="auto">
            <a:xfrm>
              <a:off x="4322763" y="3098801"/>
              <a:ext cx="260350" cy="257175"/>
            </a:xfrm>
            <a:prstGeom prst="ellipse">
              <a:avLst/>
            </a:prstGeom>
            <a:solidFill>
              <a:srgbClr val="EFF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ŝlidè"/>
            <p:cNvSpPr/>
            <p:nvPr/>
          </p:nvSpPr>
          <p:spPr bwMode="auto">
            <a:xfrm>
              <a:off x="4535488" y="3221038"/>
              <a:ext cx="38100" cy="11113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íṡļiḑê"/>
            <p:cNvSpPr/>
            <p:nvPr/>
          </p:nvSpPr>
          <p:spPr bwMode="auto">
            <a:xfrm>
              <a:off x="4332288" y="3221038"/>
              <a:ext cx="38100" cy="11113"/>
            </a:xfrm>
            <a:custGeom>
              <a:avLst/>
              <a:gdLst>
                <a:gd name="T0" fmla="*/ 10 w 12"/>
                <a:gd name="T1" fmla="*/ 4 h 4"/>
                <a:gd name="T2" fmla="*/ 1 w 12"/>
                <a:gd name="T3" fmla="*/ 4 h 4"/>
                <a:gd name="T4" fmla="*/ 0 w 12"/>
                <a:gd name="T5" fmla="*/ 2 h 4"/>
                <a:gd name="T6" fmla="*/ 1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s1íḍê"/>
            <p:cNvSpPr/>
            <p:nvPr/>
          </p:nvSpPr>
          <p:spPr bwMode="auto">
            <a:xfrm>
              <a:off x="4448176" y="3103563"/>
              <a:ext cx="9525" cy="38100"/>
            </a:xfrm>
            <a:custGeom>
              <a:avLst/>
              <a:gdLst>
                <a:gd name="T0" fmla="*/ 1 w 3"/>
                <a:gd name="T1" fmla="*/ 12 h 12"/>
                <a:gd name="T2" fmla="*/ 0 w 3"/>
                <a:gd name="T3" fmla="*/ 10 h 12"/>
                <a:gd name="T4" fmla="*/ 0 w 3"/>
                <a:gd name="T5" fmla="*/ 2 h 12"/>
                <a:gd name="T6" fmla="*/ 1 w 3"/>
                <a:gd name="T7" fmla="*/ 0 h 12"/>
                <a:gd name="T8" fmla="*/ 3 w 3"/>
                <a:gd name="T9" fmla="*/ 2 h 12"/>
                <a:gd name="T10" fmla="*/ 3 w 3"/>
                <a:gd name="T11" fmla="*/ 10 h 12"/>
                <a:gd name="T12" fmla="*/ 1 w 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2">
                  <a:moveTo>
                    <a:pt x="1" y="12"/>
                  </a:moveTo>
                  <a:cubicBezTo>
                    <a:pt x="0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2" y="12"/>
                    <a:pt x="1" y="12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ṩ1ïḑe"/>
            <p:cNvSpPr/>
            <p:nvPr/>
          </p:nvSpPr>
          <p:spPr bwMode="auto">
            <a:xfrm>
              <a:off x="4448176" y="3308351"/>
              <a:ext cx="9525" cy="41275"/>
            </a:xfrm>
            <a:custGeom>
              <a:avLst/>
              <a:gdLst>
                <a:gd name="T0" fmla="*/ 1 w 3"/>
                <a:gd name="T1" fmla="*/ 13 h 13"/>
                <a:gd name="T2" fmla="*/ 0 w 3"/>
                <a:gd name="T3" fmla="*/ 11 h 13"/>
                <a:gd name="T4" fmla="*/ 0 w 3"/>
                <a:gd name="T5" fmla="*/ 2 h 13"/>
                <a:gd name="T6" fmla="*/ 1 w 3"/>
                <a:gd name="T7" fmla="*/ 0 h 13"/>
                <a:gd name="T8" fmla="*/ 3 w 3"/>
                <a:gd name="T9" fmla="*/ 2 h 13"/>
                <a:gd name="T10" fmla="*/ 3 w 3"/>
                <a:gd name="T11" fmla="*/ 11 h 13"/>
                <a:gd name="T12" fmla="*/ 1 w 3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0" y="13"/>
                    <a:pt x="0" y="12"/>
                    <a:pt x="0" y="1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3"/>
                    <a:pt x="1" y="13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îṣ1íḍè"/>
            <p:cNvSpPr/>
            <p:nvPr/>
          </p:nvSpPr>
          <p:spPr bwMode="auto">
            <a:xfrm>
              <a:off x="4511676" y="3282951"/>
              <a:ext cx="30163" cy="31750"/>
            </a:xfrm>
            <a:custGeom>
              <a:avLst/>
              <a:gdLst>
                <a:gd name="T0" fmla="*/ 8 w 10"/>
                <a:gd name="T1" fmla="*/ 10 h 10"/>
                <a:gd name="T2" fmla="*/ 6 w 10"/>
                <a:gd name="T3" fmla="*/ 9 h 10"/>
                <a:gd name="T4" fmla="*/ 0 w 10"/>
                <a:gd name="T5" fmla="*/ 3 h 10"/>
                <a:gd name="T6" fmla="*/ 0 w 10"/>
                <a:gd name="T7" fmla="*/ 1 h 10"/>
                <a:gd name="T8" fmla="*/ 3 w 10"/>
                <a:gd name="T9" fmla="*/ 1 h 10"/>
                <a:gd name="T10" fmla="*/ 9 w 10"/>
                <a:gd name="T11" fmla="*/ 7 h 10"/>
                <a:gd name="T12" fmla="*/ 9 w 10"/>
                <a:gd name="T13" fmla="*/ 9 h 10"/>
                <a:gd name="T14" fmla="*/ 8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cubicBezTo>
                    <a:pt x="7" y="10"/>
                    <a:pt x="7" y="10"/>
                    <a:pt x="6" y="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0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š1íḑê"/>
            <p:cNvSpPr/>
            <p:nvPr/>
          </p:nvSpPr>
          <p:spPr bwMode="auto">
            <a:xfrm>
              <a:off x="4364038" y="3138488"/>
              <a:ext cx="31750" cy="28575"/>
            </a:xfrm>
            <a:custGeom>
              <a:avLst/>
              <a:gdLst>
                <a:gd name="T0" fmla="*/ 8 w 10"/>
                <a:gd name="T1" fmla="*/ 9 h 9"/>
                <a:gd name="T2" fmla="*/ 7 w 10"/>
                <a:gd name="T3" fmla="*/ 9 h 9"/>
                <a:gd name="T4" fmla="*/ 1 w 10"/>
                <a:gd name="T5" fmla="*/ 3 h 9"/>
                <a:gd name="T6" fmla="*/ 1 w 10"/>
                <a:gd name="T7" fmla="*/ 0 h 9"/>
                <a:gd name="T8" fmla="*/ 4 w 10"/>
                <a:gd name="T9" fmla="*/ 0 h 9"/>
                <a:gd name="T10" fmla="*/ 10 w 10"/>
                <a:gd name="T11" fmla="*/ 6 h 9"/>
                <a:gd name="T12" fmla="*/ 10 w 10"/>
                <a:gd name="T13" fmla="*/ 9 h 9"/>
                <a:gd name="T14" fmla="*/ 8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8" y="9"/>
                  </a:moveTo>
                  <a:cubicBezTo>
                    <a:pt x="8" y="9"/>
                    <a:pt x="7" y="9"/>
                    <a:pt x="7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9" y="9"/>
                    <a:pt x="9" y="9"/>
                    <a:pt x="8" y="9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ïšḻíḑê"/>
            <p:cNvSpPr/>
            <p:nvPr/>
          </p:nvSpPr>
          <p:spPr bwMode="auto">
            <a:xfrm>
              <a:off x="4511676" y="3138488"/>
              <a:ext cx="30163" cy="28575"/>
            </a:xfrm>
            <a:custGeom>
              <a:avLst/>
              <a:gdLst>
                <a:gd name="T0" fmla="*/ 2 w 10"/>
                <a:gd name="T1" fmla="*/ 9 h 9"/>
                <a:gd name="T2" fmla="*/ 0 w 10"/>
                <a:gd name="T3" fmla="*/ 9 h 9"/>
                <a:gd name="T4" fmla="*/ 0 w 10"/>
                <a:gd name="T5" fmla="*/ 6 h 9"/>
                <a:gd name="T6" fmla="*/ 6 w 10"/>
                <a:gd name="T7" fmla="*/ 0 h 9"/>
                <a:gd name="T8" fmla="*/ 9 w 10"/>
                <a:gd name="T9" fmla="*/ 0 h 9"/>
                <a:gd name="T10" fmla="*/ 9 w 10"/>
                <a:gd name="T11" fmla="*/ 3 h 9"/>
                <a:gd name="T12" fmla="*/ 3 w 10"/>
                <a:gd name="T13" fmla="*/ 9 h 9"/>
                <a:gd name="T14" fmla="*/ 2 w 10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9">
                  <a:moveTo>
                    <a:pt x="2" y="9"/>
                  </a:moveTo>
                  <a:cubicBezTo>
                    <a:pt x="1" y="9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šlîḋè"/>
            <p:cNvSpPr/>
            <p:nvPr/>
          </p:nvSpPr>
          <p:spPr bwMode="auto">
            <a:xfrm>
              <a:off x="4364038" y="3282951"/>
              <a:ext cx="31750" cy="31750"/>
            </a:xfrm>
            <a:custGeom>
              <a:avLst/>
              <a:gdLst>
                <a:gd name="T0" fmla="*/ 2 w 10"/>
                <a:gd name="T1" fmla="*/ 10 h 10"/>
                <a:gd name="T2" fmla="*/ 1 w 10"/>
                <a:gd name="T3" fmla="*/ 9 h 10"/>
                <a:gd name="T4" fmla="*/ 1 w 10"/>
                <a:gd name="T5" fmla="*/ 7 h 10"/>
                <a:gd name="T6" fmla="*/ 7 w 10"/>
                <a:gd name="T7" fmla="*/ 1 h 10"/>
                <a:gd name="T8" fmla="*/ 10 w 10"/>
                <a:gd name="T9" fmla="*/ 1 h 10"/>
                <a:gd name="T10" fmla="*/ 10 w 10"/>
                <a:gd name="T11" fmla="*/ 3 h 10"/>
                <a:gd name="T12" fmla="*/ 4 w 10"/>
                <a:gd name="T13" fmla="*/ 9 h 10"/>
                <a:gd name="T14" fmla="*/ 2 w 10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2" y="10"/>
                    <a:pt x="1" y="10"/>
                    <a:pt x="1" y="9"/>
                  </a:cubicBezTo>
                  <a:cubicBezTo>
                    <a:pt x="0" y="9"/>
                    <a:pt x="0" y="7"/>
                    <a:pt x="1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0" y="1"/>
                    <a:pt x="10" y="3"/>
                    <a:pt x="10" y="3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2" y="10"/>
                  </a:cubicBezTo>
                  <a:close/>
                </a:path>
              </a:pathLst>
            </a:custGeom>
            <a:solidFill>
              <a:srgbClr val="121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îŝľidé"/>
            <p:cNvSpPr/>
            <p:nvPr/>
          </p:nvSpPr>
          <p:spPr bwMode="auto">
            <a:xfrm>
              <a:off x="4441826" y="3176588"/>
              <a:ext cx="112713" cy="58738"/>
            </a:xfrm>
            <a:custGeom>
              <a:avLst/>
              <a:gdLst>
                <a:gd name="T0" fmla="*/ 4 w 36"/>
                <a:gd name="T1" fmla="*/ 19 h 19"/>
                <a:gd name="T2" fmla="*/ 1 w 36"/>
                <a:gd name="T3" fmla="*/ 17 h 19"/>
                <a:gd name="T4" fmla="*/ 2 w 36"/>
                <a:gd name="T5" fmla="*/ 13 h 19"/>
                <a:gd name="T6" fmla="*/ 31 w 36"/>
                <a:gd name="T7" fmla="*/ 0 h 19"/>
                <a:gd name="T8" fmla="*/ 35 w 36"/>
                <a:gd name="T9" fmla="*/ 2 h 19"/>
                <a:gd name="T10" fmla="*/ 34 w 36"/>
                <a:gd name="T11" fmla="*/ 6 h 19"/>
                <a:gd name="T12" fmla="*/ 5 w 36"/>
                <a:gd name="T13" fmla="*/ 19 h 19"/>
                <a:gd name="T14" fmla="*/ 4 w 36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9">
                  <a:moveTo>
                    <a:pt x="4" y="19"/>
                  </a:moveTo>
                  <a:cubicBezTo>
                    <a:pt x="3" y="19"/>
                    <a:pt x="1" y="19"/>
                    <a:pt x="1" y="17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0"/>
                    <a:pt x="34" y="0"/>
                    <a:pt x="35" y="2"/>
                  </a:cubicBezTo>
                  <a:cubicBezTo>
                    <a:pt x="36" y="4"/>
                    <a:pt x="35" y="6"/>
                    <a:pt x="34" y="6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lose/>
                </a:path>
              </a:pathLst>
            </a:custGeom>
            <a:solidFill>
              <a:srgbClr val="303A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76" name="图片 475" descr="组1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328" y="367665"/>
            <a:ext cx="1062355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1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r"/>
      </p:transition>
    </mc:Choice>
    <mc:Fallback xmlns="">
      <p:transition spd="slow" advClick="0" advTm="0">
        <p:push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3840" y="4531360"/>
            <a:ext cx="5150485" cy="2135505"/>
          </a:xfrm>
          <a:prstGeom prst="ellipse">
            <a:avLst/>
          </a:prstGeom>
          <a:solidFill>
            <a:srgbClr val="EDEFFE"/>
          </a:solidFill>
          <a:ln>
            <a:solidFill>
              <a:srgbClr val="EBE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"/>
          <p:cNvGrpSpPr/>
          <p:nvPr/>
        </p:nvGrpSpPr>
        <p:grpSpPr>
          <a:xfrm>
            <a:off x="5750686" y="2230410"/>
            <a:ext cx="5803901" cy="1957149"/>
            <a:chOff x="1223134" y="805941"/>
            <a:chExt cx="4988836" cy="1957149"/>
          </a:xfrm>
        </p:grpSpPr>
        <p:sp>
          <p:nvSpPr>
            <p:cNvPr id="36" name="TextBox 35"/>
            <p:cNvSpPr txBox="1"/>
            <p:nvPr/>
          </p:nvSpPr>
          <p:spPr>
            <a:xfrm>
              <a:off x="1223134" y="805941"/>
              <a:ext cx="4988836" cy="1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4800" b="1" dirty="0">
                  <a:solidFill>
                    <a:schemeClr val="accent1"/>
                  </a:solidFill>
                  <a:effectLst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每个技术点</a:t>
              </a:r>
              <a:r>
                <a:rPr lang="zh-CN" sz="4800" b="1" dirty="0">
                  <a:solidFill>
                    <a:srgbClr val="404040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独立和丰富的实战</a:t>
              </a:r>
            </a:p>
          </p:txBody>
        </p:sp>
        <p:grpSp>
          <p:nvGrpSpPr>
            <p:cNvPr id="15" name="Group 36"/>
            <p:cNvGrpSpPr/>
            <p:nvPr/>
          </p:nvGrpSpPr>
          <p:grpSpPr>
            <a:xfrm>
              <a:off x="1358330" y="2763090"/>
              <a:ext cx="0" cy="0"/>
              <a:chOff x="0" y="0"/>
              <a:chExt cx="7753350" cy="3662052"/>
            </a:xfrm>
          </p:grpSpPr>
          <p:cxnSp>
            <p:nvCxnSpPr>
              <p:cNvPr id="16" name="Straight Connector 37"/>
              <p:cNvCxnSpPr/>
              <p:nvPr/>
            </p:nvCxnSpPr>
            <p:spPr>
              <a:xfrm>
                <a:off x="0" y="0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3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3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9" name="73a60103-4f3e-460a-8a20-2fa5ea2ea29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76750" y="1333817"/>
            <a:ext cx="4940935" cy="4247515"/>
            <a:chOff x="3724275" y="1389063"/>
            <a:chExt cx="4746625" cy="4079876"/>
          </a:xfrm>
        </p:grpSpPr>
        <p:sp>
          <p:nvSpPr>
            <p:cNvPr id="170" name="ísḷïde"/>
            <p:cNvSpPr/>
            <p:nvPr/>
          </p:nvSpPr>
          <p:spPr bwMode="auto">
            <a:xfrm>
              <a:off x="7169150" y="4592638"/>
              <a:ext cx="371475" cy="277813"/>
            </a:xfrm>
            <a:custGeom>
              <a:avLst/>
              <a:gdLst>
                <a:gd name="T0" fmla="*/ 108 w 118"/>
                <a:gd name="T1" fmla="*/ 60 h 88"/>
                <a:gd name="T2" fmla="*/ 118 w 118"/>
                <a:gd name="T3" fmla="*/ 78 h 88"/>
                <a:gd name="T4" fmla="*/ 108 w 118"/>
                <a:gd name="T5" fmla="*/ 84 h 88"/>
                <a:gd name="T6" fmla="*/ 11 w 118"/>
                <a:gd name="T7" fmla="*/ 28 h 88"/>
                <a:gd name="T8" fmla="*/ 0 w 118"/>
                <a:gd name="T9" fmla="*/ 10 h 88"/>
                <a:gd name="T10" fmla="*/ 11 w 118"/>
                <a:gd name="T11" fmla="*/ 4 h 88"/>
                <a:gd name="T12" fmla="*/ 108 w 118"/>
                <a:gd name="T13" fmla="*/ 6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88">
                  <a:moveTo>
                    <a:pt x="108" y="60"/>
                  </a:moveTo>
                  <a:cubicBezTo>
                    <a:pt x="114" y="63"/>
                    <a:pt x="118" y="72"/>
                    <a:pt x="118" y="78"/>
                  </a:cubicBezTo>
                  <a:cubicBezTo>
                    <a:pt x="118" y="85"/>
                    <a:pt x="114" y="88"/>
                    <a:pt x="108" y="84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5" y="25"/>
                    <a:pt x="0" y="17"/>
                    <a:pt x="0" y="10"/>
                  </a:cubicBezTo>
                  <a:cubicBezTo>
                    <a:pt x="0" y="3"/>
                    <a:pt x="5" y="0"/>
                    <a:pt x="11" y="4"/>
                  </a:cubicBezTo>
                  <a:lnTo>
                    <a:pt x="108" y="60"/>
                  </a:ln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$ľíḍê"/>
            <p:cNvSpPr/>
            <p:nvPr/>
          </p:nvSpPr>
          <p:spPr bwMode="auto">
            <a:xfrm>
              <a:off x="3724275" y="2525713"/>
              <a:ext cx="646113" cy="1339850"/>
            </a:xfrm>
            <a:custGeom>
              <a:avLst/>
              <a:gdLst>
                <a:gd name="T0" fmla="*/ 12 w 205"/>
                <a:gd name="T1" fmla="*/ 104 h 425"/>
                <a:gd name="T2" fmla="*/ 0 w 205"/>
                <a:gd name="T3" fmla="*/ 124 h 425"/>
                <a:gd name="T4" fmla="*/ 1 w 205"/>
                <a:gd name="T5" fmla="*/ 400 h 425"/>
                <a:gd name="T6" fmla="*/ 28 w 205"/>
                <a:gd name="T7" fmla="*/ 416 h 425"/>
                <a:gd name="T8" fmla="*/ 193 w 205"/>
                <a:gd name="T9" fmla="*/ 321 h 425"/>
                <a:gd name="T10" fmla="*/ 205 w 205"/>
                <a:gd name="T11" fmla="*/ 301 h 425"/>
                <a:gd name="T12" fmla="*/ 204 w 205"/>
                <a:gd name="T13" fmla="*/ 25 h 425"/>
                <a:gd name="T14" fmla="*/ 176 w 205"/>
                <a:gd name="T15" fmla="*/ 9 h 425"/>
                <a:gd name="T16" fmla="*/ 12 w 205"/>
                <a:gd name="T17" fmla="*/ 10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425">
                  <a:moveTo>
                    <a:pt x="12" y="104"/>
                  </a:moveTo>
                  <a:cubicBezTo>
                    <a:pt x="5" y="108"/>
                    <a:pt x="0" y="117"/>
                    <a:pt x="0" y="124"/>
                  </a:cubicBezTo>
                  <a:cubicBezTo>
                    <a:pt x="1" y="400"/>
                    <a:pt x="1" y="400"/>
                    <a:pt x="1" y="400"/>
                  </a:cubicBezTo>
                  <a:cubicBezTo>
                    <a:pt x="1" y="418"/>
                    <a:pt x="13" y="425"/>
                    <a:pt x="28" y="416"/>
                  </a:cubicBezTo>
                  <a:cubicBezTo>
                    <a:pt x="193" y="321"/>
                    <a:pt x="193" y="321"/>
                    <a:pt x="193" y="321"/>
                  </a:cubicBezTo>
                  <a:cubicBezTo>
                    <a:pt x="199" y="318"/>
                    <a:pt x="205" y="308"/>
                    <a:pt x="205" y="301"/>
                  </a:cubicBezTo>
                  <a:cubicBezTo>
                    <a:pt x="204" y="25"/>
                    <a:pt x="204" y="25"/>
                    <a:pt x="204" y="25"/>
                  </a:cubicBezTo>
                  <a:cubicBezTo>
                    <a:pt x="204" y="7"/>
                    <a:pt x="191" y="0"/>
                    <a:pt x="176" y="9"/>
                  </a:cubicBezTo>
                  <a:lnTo>
                    <a:pt x="12" y="104"/>
                  </a:lnTo>
                  <a:close/>
                </a:path>
              </a:pathLst>
            </a:custGeom>
            <a:solidFill>
              <a:srgbClr val="1AE5FF">
                <a:alpha val="7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îşļïďe"/>
            <p:cNvSpPr/>
            <p:nvPr/>
          </p:nvSpPr>
          <p:spPr bwMode="auto">
            <a:xfrm>
              <a:off x="3829050" y="2919413"/>
              <a:ext cx="444500" cy="325438"/>
            </a:xfrm>
            <a:custGeom>
              <a:avLst/>
              <a:gdLst>
                <a:gd name="T0" fmla="*/ 4 w 141"/>
                <a:gd name="T1" fmla="*/ 79 h 103"/>
                <a:gd name="T2" fmla="*/ 0 w 141"/>
                <a:gd name="T3" fmla="*/ 85 h 103"/>
                <a:gd name="T4" fmla="*/ 0 w 141"/>
                <a:gd name="T5" fmla="*/ 100 h 103"/>
                <a:gd name="T6" fmla="*/ 4 w 141"/>
                <a:gd name="T7" fmla="*/ 102 h 103"/>
                <a:gd name="T8" fmla="*/ 138 w 141"/>
                <a:gd name="T9" fmla="*/ 24 h 103"/>
                <a:gd name="T10" fmla="*/ 141 w 141"/>
                <a:gd name="T11" fmla="*/ 18 h 103"/>
                <a:gd name="T12" fmla="*/ 141 w 141"/>
                <a:gd name="T13" fmla="*/ 3 h 103"/>
                <a:gd name="T14" fmla="*/ 138 w 141"/>
                <a:gd name="T15" fmla="*/ 1 h 103"/>
                <a:gd name="T16" fmla="*/ 4 w 141"/>
                <a:gd name="T17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3">
                  <a:moveTo>
                    <a:pt x="4" y="79"/>
                  </a:moveTo>
                  <a:cubicBezTo>
                    <a:pt x="2" y="80"/>
                    <a:pt x="0" y="83"/>
                    <a:pt x="0" y="8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2" y="103"/>
                    <a:pt x="4" y="10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40" y="23"/>
                    <a:pt x="141" y="20"/>
                    <a:pt x="141" y="18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1" y="1"/>
                    <a:pt x="140" y="0"/>
                    <a:pt x="138" y="1"/>
                  </a:cubicBezTo>
                  <a:lnTo>
                    <a:pt x="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ïś1idè"/>
            <p:cNvSpPr/>
            <p:nvPr/>
          </p:nvSpPr>
          <p:spPr bwMode="auto">
            <a:xfrm>
              <a:off x="3829050" y="3021013"/>
              <a:ext cx="447675" cy="323850"/>
            </a:xfrm>
            <a:custGeom>
              <a:avLst/>
              <a:gdLst>
                <a:gd name="T0" fmla="*/ 4 w 142"/>
                <a:gd name="T1" fmla="*/ 79 h 103"/>
                <a:gd name="T2" fmla="*/ 0 w 142"/>
                <a:gd name="T3" fmla="*/ 85 h 103"/>
                <a:gd name="T4" fmla="*/ 0 w 142"/>
                <a:gd name="T5" fmla="*/ 99 h 103"/>
                <a:gd name="T6" fmla="*/ 4 w 142"/>
                <a:gd name="T7" fmla="*/ 101 h 103"/>
                <a:gd name="T8" fmla="*/ 138 w 142"/>
                <a:gd name="T9" fmla="*/ 24 h 103"/>
                <a:gd name="T10" fmla="*/ 142 w 142"/>
                <a:gd name="T11" fmla="*/ 18 h 103"/>
                <a:gd name="T12" fmla="*/ 141 w 142"/>
                <a:gd name="T13" fmla="*/ 3 h 103"/>
                <a:gd name="T14" fmla="*/ 138 w 142"/>
                <a:gd name="T15" fmla="*/ 1 h 103"/>
                <a:gd name="T16" fmla="*/ 4 w 142"/>
                <a:gd name="T17" fmla="*/ 7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3">
                  <a:moveTo>
                    <a:pt x="4" y="79"/>
                  </a:moveTo>
                  <a:cubicBezTo>
                    <a:pt x="2" y="80"/>
                    <a:pt x="0" y="83"/>
                    <a:pt x="0" y="85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2"/>
                    <a:pt x="2" y="103"/>
                    <a:pt x="4" y="101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40" y="23"/>
                    <a:pt x="142" y="20"/>
                    <a:pt x="142" y="18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1" y="1"/>
                    <a:pt x="140" y="0"/>
                    <a:pt x="138" y="1"/>
                  </a:cubicBezTo>
                  <a:lnTo>
                    <a:pt x="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ïŝ1îḋê"/>
            <p:cNvSpPr/>
            <p:nvPr/>
          </p:nvSpPr>
          <p:spPr bwMode="auto">
            <a:xfrm>
              <a:off x="3979863" y="3257551"/>
              <a:ext cx="188913" cy="166688"/>
            </a:xfrm>
            <a:custGeom>
              <a:avLst/>
              <a:gdLst>
                <a:gd name="T0" fmla="*/ 8 w 60"/>
                <a:gd name="T1" fmla="*/ 28 h 53"/>
                <a:gd name="T2" fmla="*/ 0 w 60"/>
                <a:gd name="T3" fmla="*/ 42 h 53"/>
                <a:gd name="T4" fmla="*/ 0 w 60"/>
                <a:gd name="T5" fmla="*/ 45 h 53"/>
                <a:gd name="T6" fmla="*/ 8 w 60"/>
                <a:gd name="T7" fmla="*/ 50 h 53"/>
                <a:gd name="T8" fmla="*/ 52 w 60"/>
                <a:gd name="T9" fmla="*/ 25 h 53"/>
                <a:gd name="T10" fmla="*/ 60 w 60"/>
                <a:gd name="T11" fmla="*/ 11 h 53"/>
                <a:gd name="T12" fmla="*/ 60 w 60"/>
                <a:gd name="T13" fmla="*/ 7 h 53"/>
                <a:gd name="T14" fmla="*/ 52 w 60"/>
                <a:gd name="T15" fmla="*/ 2 h 53"/>
                <a:gd name="T16" fmla="*/ 8 w 60"/>
                <a:gd name="T17" fmla="*/ 2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53">
                  <a:moveTo>
                    <a:pt x="8" y="28"/>
                  </a:moveTo>
                  <a:cubicBezTo>
                    <a:pt x="4" y="30"/>
                    <a:pt x="0" y="37"/>
                    <a:pt x="0" y="4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0"/>
                    <a:pt x="4" y="53"/>
                    <a:pt x="8" y="50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6" y="22"/>
                    <a:pt x="60" y="16"/>
                    <a:pt x="60" y="11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2"/>
                    <a:pt x="56" y="0"/>
                    <a:pt x="52" y="2"/>
                  </a:cubicBezTo>
                  <a:lnTo>
                    <a:pt x="8" y="28"/>
                  </a:lnTo>
                  <a:close/>
                </a:path>
              </a:pathLst>
            </a:custGeom>
            <a:solidFill>
              <a:srgbClr val="F6C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ŝḻïdè"/>
            <p:cNvSpPr/>
            <p:nvPr/>
          </p:nvSpPr>
          <p:spPr bwMode="auto">
            <a:xfrm>
              <a:off x="5373688" y="1389063"/>
              <a:ext cx="2544763" cy="1436688"/>
            </a:xfrm>
            <a:custGeom>
              <a:avLst/>
              <a:gdLst>
                <a:gd name="T0" fmla="*/ 57 w 807"/>
                <a:gd name="T1" fmla="*/ 6 h 456"/>
                <a:gd name="T2" fmla="*/ 55 w 807"/>
                <a:gd name="T3" fmla="*/ 5 h 456"/>
                <a:gd name="T4" fmla="*/ 54 w 807"/>
                <a:gd name="T5" fmla="*/ 4 h 456"/>
                <a:gd name="T6" fmla="*/ 52 w 807"/>
                <a:gd name="T7" fmla="*/ 4 h 456"/>
                <a:gd name="T8" fmla="*/ 50 w 807"/>
                <a:gd name="T9" fmla="*/ 3 h 456"/>
                <a:gd name="T10" fmla="*/ 49 w 807"/>
                <a:gd name="T11" fmla="*/ 2 h 456"/>
                <a:gd name="T12" fmla="*/ 48 w 807"/>
                <a:gd name="T13" fmla="*/ 2 h 456"/>
                <a:gd name="T14" fmla="*/ 48 w 807"/>
                <a:gd name="T15" fmla="*/ 2 h 456"/>
                <a:gd name="T16" fmla="*/ 47 w 807"/>
                <a:gd name="T17" fmla="*/ 2 h 456"/>
                <a:gd name="T18" fmla="*/ 45 w 807"/>
                <a:gd name="T19" fmla="*/ 1 h 456"/>
                <a:gd name="T20" fmla="*/ 44 w 807"/>
                <a:gd name="T21" fmla="*/ 1 h 456"/>
                <a:gd name="T22" fmla="*/ 42 w 807"/>
                <a:gd name="T23" fmla="*/ 1 h 456"/>
                <a:gd name="T24" fmla="*/ 41 w 807"/>
                <a:gd name="T25" fmla="*/ 0 h 456"/>
                <a:gd name="T26" fmla="*/ 40 w 807"/>
                <a:gd name="T27" fmla="*/ 0 h 456"/>
                <a:gd name="T28" fmla="*/ 40 w 807"/>
                <a:gd name="T29" fmla="*/ 0 h 456"/>
                <a:gd name="T30" fmla="*/ 38 w 807"/>
                <a:gd name="T31" fmla="*/ 0 h 456"/>
                <a:gd name="T32" fmla="*/ 36 w 807"/>
                <a:gd name="T33" fmla="*/ 0 h 456"/>
                <a:gd name="T34" fmla="*/ 34 w 807"/>
                <a:gd name="T35" fmla="*/ 1 h 456"/>
                <a:gd name="T36" fmla="*/ 34 w 807"/>
                <a:gd name="T37" fmla="*/ 1 h 456"/>
                <a:gd name="T38" fmla="*/ 33 w 807"/>
                <a:gd name="T39" fmla="*/ 1 h 456"/>
                <a:gd name="T40" fmla="*/ 31 w 807"/>
                <a:gd name="T41" fmla="*/ 2 h 456"/>
                <a:gd name="T42" fmla="*/ 27 w 807"/>
                <a:gd name="T43" fmla="*/ 3 h 456"/>
                <a:gd name="T44" fmla="*/ 0 w 807"/>
                <a:gd name="T45" fmla="*/ 19 h 456"/>
                <a:gd name="T46" fmla="*/ 6 w 807"/>
                <a:gd name="T47" fmla="*/ 17 h 456"/>
                <a:gd name="T48" fmla="*/ 6 w 807"/>
                <a:gd name="T49" fmla="*/ 17 h 456"/>
                <a:gd name="T50" fmla="*/ 13 w 807"/>
                <a:gd name="T51" fmla="*/ 16 h 456"/>
                <a:gd name="T52" fmla="*/ 13 w 807"/>
                <a:gd name="T53" fmla="*/ 16 h 456"/>
                <a:gd name="T54" fmla="*/ 21 w 807"/>
                <a:gd name="T55" fmla="*/ 18 h 456"/>
                <a:gd name="T56" fmla="*/ 21 w 807"/>
                <a:gd name="T57" fmla="*/ 18 h 456"/>
                <a:gd name="T58" fmla="*/ 29 w 807"/>
                <a:gd name="T59" fmla="*/ 22 h 456"/>
                <a:gd name="T60" fmla="*/ 780 w 807"/>
                <a:gd name="T61" fmla="*/ 456 h 456"/>
                <a:gd name="T62" fmla="*/ 807 w 807"/>
                <a:gd name="T63" fmla="*/ 440 h 456"/>
                <a:gd name="T64" fmla="*/ 57 w 807"/>
                <a:gd name="T65" fmla="*/ 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7" h="456">
                  <a:moveTo>
                    <a:pt x="57" y="6"/>
                  </a:moveTo>
                  <a:cubicBezTo>
                    <a:pt x="56" y="6"/>
                    <a:pt x="56" y="6"/>
                    <a:pt x="55" y="5"/>
                  </a:cubicBezTo>
                  <a:cubicBezTo>
                    <a:pt x="55" y="5"/>
                    <a:pt x="54" y="5"/>
                    <a:pt x="54" y="4"/>
                  </a:cubicBezTo>
                  <a:cubicBezTo>
                    <a:pt x="53" y="4"/>
                    <a:pt x="53" y="4"/>
                    <a:pt x="52" y="4"/>
                  </a:cubicBezTo>
                  <a:cubicBezTo>
                    <a:pt x="52" y="3"/>
                    <a:pt x="51" y="3"/>
                    <a:pt x="50" y="3"/>
                  </a:cubicBezTo>
                  <a:cubicBezTo>
                    <a:pt x="50" y="3"/>
                    <a:pt x="49" y="2"/>
                    <a:pt x="49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5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1" y="1"/>
                    <a:pt x="41" y="1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5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1" y="2"/>
                  </a:cubicBezTo>
                  <a:cubicBezTo>
                    <a:pt x="29" y="2"/>
                    <a:pt x="28" y="3"/>
                    <a:pt x="27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8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6"/>
                    <a:pt x="11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17"/>
                    <a:pt x="18" y="17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19"/>
                    <a:pt x="26" y="20"/>
                    <a:pt x="29" y="22"/>
                  </a:cubicBezTo>
                  <a:cubicBezTo>
                    <a:pt x="780" y="456"/>
                    <a:pt x="780" y="456"/>
                    <a:pt x="780" y="456"/>
                  </a:cubicBezTo>
                  <a:cubicBezTo>
                    <a:pt x="807" y="440"/>
                    <a:pt x="807" y="440"/>
                    <a:pt x="807" y="440"/>
                  </a:cubicBezTo>
                  <a:lnTo>
                    <a:pt x="57" y="6"/>
                  </a:lnTo>
                  <a:close/>
                </a:path>
              </a:pathLst>
            </a:custGeom>
            <a:gradFill>
              <a:gsLst>
                <a:gs pos="0">
                  <a:srgbClr val="BDECF2"/>
                </a:gs>
                <a:gs pos="100000">
                  <a:srgbClr val="EAEEEE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îṥļidé"/>
            <p:cNvSpPr/>
            <p:nvPr/>
          </p:nvSpPr>
          <p:spPr bwMode="auto">
            <a:xfrm>
              <a:off x="7885113" y="2803526"/>
              <a:ext cx="217488" cy="2006600"/>
            </a:xfrm>
            <a:custGeom>
              <a:avLst/>
              <a:gdLst>
                <a:gd name="T0" fmla="*/ 68 w 69"/>
                <a:gd name="T1" fmla="*/ 67 h 637"/>
                <a:gd name="T2" fmla="*/ 68 w 69"/>
                <a:gd name="T3" fmla="*/ 63 h 637"/>
                <a:gd name="T4" fmla="*/ 68 w 69"/>
                <a:gd name="T5" fmla="*/ 61 h 637"/>
                <a:gd name="T6" fmla="*/ 67 w 69"/>
                <a:gd name="T7" fmla="*/ 59 h 637"/>
                <a:gd name="T8" fmla="*/ 66 w 69"/>
                <a:gd name="T9" fmla="*/ 55 h 637"/>
                <a:gd name="T10" fmla="*/ 65 w 69"/>
                <a:gd name="T11" fmla="*/ 51 h 637"/>
                <a:gd name="T12" fmla="*/ 65 w 69"/>
                <a:gd name="T13" fmla="*/ 50 h 637"/>
                <a:gd name="T14" fmla="*/ 64 w 69"/>
                <a:gd name="T15" fmla="*/ 46 h 637"/>
                <a:gd name="T16" fmla="*/ 62 w 69"/>
                <a:gd name="T17" fmla="*/ 42 h 637"/>
                <a:gd name="T18" fmla="*/ 62 w 69"/>
                <a:gd name="T19" fmla="*/ 40 h 637"/>
                <a:gd name="T20" fmla="*/ 60 w 69"/>
                <a:gd name="T21" fmla="*/ 38 h 637"/>
                <a:gd name="T22" fmla="*/ 58 w 69"/>
                <a:gd name="T23" fmla="*/ 33 h 637"/>
                <a:gd name="T24" fmla="*/ 56 w 69"/>
                <a:gd name="T25" fmla="*/ 30 h 637"/>
                <a:gd name="T26" fmla="*/ 53 w 69"/>
                <a:gd name="T27" fmla="*/ 25 h 637"/>
                <a:gd name="T28" fmla="*/ 49 w 69"/>
                <a:gd name="T29" fmla="*/ 19 h 637"/>
                <a:gd name="T30" fmla="*/ 45 w 69"/>
                <a:gd name="T31" fmla="*/ 15 h 637"/>
                <a:gd name="T32" fmla="*/ 43 w 69"/>
                <a:gd name="T33" fmla="*/ 13 h 637"/>
                <a:gd name="T34" fmla="*/ 42 w 69"/>
                <a:gd name="T35" fmla="*/ 11 h 637"/>
                <a:gd name="T36" fmla="*/ 38 w 69"/>
                <a:gd name="T37" fmla="*/ 8 h 637"/>
                <a:gd name="T38" fmla="*/ 36 w 69"/>
                <a:gd name="T39" fmla="*/ 5 h 637"/>
                <a:gd name="T40" fmla="*/ 35 w 69"/>
                <a:gd name="T41" fmla="*/ 5 h 637"/>
                <a:gd name="T42" fmla="*/ 31 w 69"/>
                <a:gd name="T43" fmla="*/ 2 h 637"/>
                <a:gd name="T44" fmla="*/ 28 w 69"/>
                <a:gd name="T45" fmla="*/ 0 h 637"/>
                <a:gd name="T46" fmla="*/ 0 w 69"/>
                <a:gd name="T47" fmla="*/ 16 h 637"/>
                <a:gd name="T48" fmla="*/ 8 w 69"/>
                <a:gd name="T49" fmla="*/ 21 h 637"/>
                <a:gd name="T50" fmla="*/ 16 w 69"/>
                <a:gd name="T51" fmla="*/ 29 h 637"/>
                <a:gd name="T52" fmla="*/ 29 w 69"/>
                <a:gd name="T53" fmla="*/ 47 h 637"/>
                <a:gd name="T54" fmla="*/ 34 w 69"/>
                <a:gd name="T55" fmla="*/ 56 h 637"/>
                <a:gd name="T56" fmla="*/ 38 w 69"/>
                <a:gd name="T57" fmla="*/ 67 h 637"/>
                <a:gd name="T58" fmla="*/ 40 w 69"/>
                <a:gd name="T59" fmla="*/ 77 h 637"/>
                <a:gd name="T60" fmla="*/ 40 w 69"/>
                <a:gd name="T61" fmla="*/ 611 h 637"/>
                <a:gd name="T62" fmla="*/ 39 w 69"/>
                <a:gd name="T63" fmla="*/ 620 h 637"/>
                <a:gd name="T64" fmla="*/ 36 w 69"/>
                <a:gd name="T65" fmla="*/ 627 h 637"/>
                <a:gd name="T66" fmla="*/ 32 w 69"/>
                <a:gd name="T67" fmla="*/ 634 h 637"/>
                <a:gd name="T68" fmla="*/ 55 w 69"/>
                <a:gd name="T69" fmla="*/ 621 h 637"/>
                <a:gd name="T70" fmla="*/ 61 w 69"/>
                <a:gd name="T71" fmla="*/ 616 h 637"/>
                <a:gd name="T72" fmla="*/ 64 w 69"/>
                <a:gd name="T73" fmla="*/ 611 h 637"/>
                <a:gd name="T74" fmla="*/ 64 w 69"/>
                <a:gd name="T75" fmla="*/ 611 h 637"/>
                <a:gd name="T76" fmla="*/ 65 w 69"/>
                <a:gd name="T77" fmla="*/ 607 h 637"/>
                <a:gd name="T78" fmla="*/ 66 w 69"/>
                <a:gd name="T79" fmla="*/ 604 h 637"/>
                <a:gd name="T80" fmla="*/ 66 w 69"/>
                <a:gd name="T81" fmla="*/ 603 h 637"/>
                <a:gd name="T82" fmla="*/ 67 w 69"/>
                <a:gd name="T83" fmla="*/ 599 h 637"/>
                <a:gd name="T84" fmla="*/ 67 w 69"/>
                <a:gd name="T85" fmla="*/ 595 h 637"/>
                <a:gd name="T86" fmla="*/ 69 w 69"/>
                <a:gd name="T87" fmla="*/ 71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637">
                  <a:moveTo>
                    <a:pt x="68" y="69"/>
                  </a:moveTo>
                  <a:cubicBezTo>
                    <a:pt x="68" y="68"/>
                    <a:pt x="68" y="68"/>
                    <a:pt x="68" y="67"/>
                  </a:cubicBezTo>
                  <a:cubicBezTo>
                    <a:pt x="68" y="66"/>
                    <a:pt x="68" y="66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68" y="62"/>
                    <a:pt x="68" y="62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0"/>
                    <a:pt x="67" y="60"/>
                    <a:pt x="67" y="59"/>
                  </a:cubicBezTo>
                  <a:cubicBezTo>
                    <a:pt x="67" y="58"/>
                    <a:pt x="67" y="57"/>
                    <a:pt x="67" y="57"/>
                  </a:cubicBezTo>
                  <a:cubicBezTo>
                    <a:pt x="67" y="56"/>
                    <a:pt x="67" y="55"/>
                    <a:pt x="66" y="55"/>
                  </a:cubicBezTo>
                  <a:cubicBezTo>
                    <a:pt x="66" y="54"/>
                    <a:pt x="66" y="53"/>
                    <a:pt x="66" y="52"/>
                  </a:cubicBezTo>
                  <a:cubicBezTo>
                    <a:pt x="66" y="52"/>
                    <a:pt x="66" y="51"/>
                    <a:pt x="65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49"/>
                    <a:pt x="65" y="48"/>
                  </a:cubicBezTo>
                  <a:cubicBezTo>
                    <a:pt x="64" y="47"/>
                    <a:pt x="64" y="47"/>
                    <a:pt x="64" y="46"/>
                  </a:cubicBezTo>
                  <a:cubicBezTo>
                    <a:pt x="64" y="45"/>
                    <a:pt x="63" y="45"/>
                    <a:pt x="63" y="44"/>
                  </a:cubicBezTo>
                  <a:cubicBezTo>
                    <a:pt x="63" y="43"/>
                    <a:pt x="62" y="43"/>
                    <a:pt x="62" y="42"/>
                  </a:cubicBezTo>
                  <a:cubicBezTo>
                    <a:pt x="62" y="41"/>
                    <a:pt x="62" y="41"/>
                    <a:pt x="62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0" y="38"/>
                  </a:cubicBezTo>
                  <a:cubicBezTo>
                    <a:pt x="60" y="37"/>
                    <a:pt x="60" y="37"/>
                    <a:pt x="59" y="36"/>
                  </a:cubicBezTo>
                  <a:cubicBezTo>
                    <a:pt x="59" y="35"/>
                    <a:pt x="59" y="34"/>
                    <a:pt x="58" y="33"/>
                  </a:cubicBezTo>
                  <a:cubicBezTo>
                    <a:pt x="58" y="32"/>
                    <a:pt x="57" y="32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28"/>
                    <a:pt x="54" y="26"/>
                    <a:pt x="53" y="25"/>
                  </a:cubicBezTo>
                  <a:cubicBezTo>
                    <a:pt x="52" y="24"/>
                    <a:pt x="51" y="22"/>
                    <a:pt x="50" y="21"/>
                  </a:cubicBezTo>
                  <a:cubicBezTo>
                    <a:pt x="50" y="20"/>
                    <a:pt x="49" y="19"/>
                    <a:pt x="49" y="19"/>
                  </a:cubicBezTo>
                  <a:cubicBezTo>
                    <a:pt x="48" y="18"/>
                    <a:pt x="47" y="17"/>
                    <a:pt x="47" y="17"/>
                  </a:cubicBezTo>
                  <a:cubicBezTo>
                    <a:pt x="46" y="16"/>
                    <a:pt x="46" y="15"/>
                    <a:pt x="45" y="15"/>
                  </a:cubicBezTo>
                  <a:cubicBezTo>
                    <a:pt x="45" y="14"/>
                    <a:pt x="44" y="14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2" y="12"/>
                    <a:pt x="42" y="11"/>
                  </a:cubicBezTo>
                  <a:cubicBezTo>
                    <a:pt x="41" y="11"/>
                    <a:pt x="41" y="10"/>
                    <a:pt x="40" y="10"/>
                  </a:cubicBezTo>
                  <a:cubicBezTo>
                    <a:pt x="40" y="9"/>
                    <a:pt x="39" y="8"/>
                    <a:pt x="38" y="8"/>
                  </a:cubicBezTo>
                  <a:cubicBezTo>
                    <a:pt x="38" y="7"/>
                    <a:pt x="37" y="7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32" y="2"/>
                    <a:pt x="31" y="2"/>
                  </a:cubicBezTo>
                  <a:cubicBezTo>
                    <a:pt x="31" y="2"/>
                    <a:pt x="30" y="1"/>
                    <a:pt x="29" y="1"/>
                  </a:cubicBezTo>
                  <a:cubicBezTo>
                    <a:pt x="29" y="1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5" y="19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1" y="24"/>
                    <a:pt x="13" y="26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1" y="34"/>
                    <a:pt x="25" y="40"/>
                    <a:pt x="29" y="4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1" y="50"/>
                    <a:pt x="33" y="53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60"/>
                    <a:pt x="37" y="63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70"/>
                    <a:pt x="40" y="73"/>
                    <a:pt x="40" y="77"/>
                  </a:cubicBezTo>
                  <a:cubicBezTo>
                    <a:pt x="40" y="77"/>
                    <a:pt x="40" y="77"/>
                    <a:pt x="40" y="77"/>
                  </a:cubicBezTo>
                  <a:cubicBezTo>
                    <a:pt x="41" y="80"/>
                    <a:pt x="41" y="84"/>
                    <a:pt x="41" y="87"/>
                  </a:cubicBezTo>
                  <a:cubicBezTo>
                    <a:pt x="40" y="611"/>
                    <a:pt x="40" y="611"/>
                    <a:pt x="40" y="611"/>
                  </a:cubicBezTo>
                  <a:cubicBezTo>
                    <a:pt x="40" y="614"/>
                    <a:pt x="39" y="617"/>
                    <a:pt x="39" y="620"/>
                  </a:cubicBezTo>
                  <a:cubicBezTo>
                    <a:pt x="39" y="620"/>
                    <a:pt x="39" y="620"/>
                    <a:pt x="39" y="620"/>
                  </a:cubicBezTo>
                  <a:cubicBezTo>
                    <a:pt x="38" y="623"/>
                    <a:pt x="37" y="625"/>
                    <a:pt x="36" y="627"/>
                  </a:cubicBezTo>
                  <a:cubicBezTo>
                    <a:pt x="36" y="627"/>
                    <a:pt x="36" y="627"/>
                    <a:pt x="36" y="627"/>
                  </a:cubicBezTo>
                  <a:cubicBezTo>
                    <a:pt x="35" y="629"/>
                    <a:pt x="34" y="631"/>
                    <a:pt x="33" y="632"/>
                  </a:cubicBezTo>
                  <a:cubicBezTo>
                    <a:pt x="33" y="633"/>
                    <a:pt x="32" y="633"/>
                    <a:pt x="32" y="634"/>
                  </a:cubicBezTo>
                  <a:cubicBezTo>
                    <a:pt x="31" y="635"/>
                    <a:pt x="29" y="636"/>
                    <a:pt x="28" y="637"/>
                  </a:cubicBezTo>
                  <a:cubicBezTo>
                    <a:pt x="55" y="621"/>
                    <a:pt x="55" y="621"/>
                    <a:pt x="55" y="621"/>
                  </a:cubicBezTo>
                  <a:cubicBezTo>
                    <a:pt x="57" y="620"/>
                    <a:pt x="58" y="619"/>
                    <a:pt x="59" y="618"/>
                  </a:cubicBezTo>
                  <a:cubicBezTo>
                    <a:pt x="60" y="617"/>
                    <a:pt x="60" y="617"/>
                    <a:pt x="61" y="616"/>
                  </a:cubicBezTo>
                  <a:cubicBezTo>
                    <a:pt x="61" y="616"/>
                    <a:pt x="62" y="615"/>
                    <a:pt x="62" y="614"/>
                  </a:cubicBezTo>
                  <a:cubicBezTo>
                    <a:pt x="63" y="613"/>
                    <a:pt x="63" y="612"/>
                    <a:pt x="64" y="611"/>
                  </a:cubicBezTo>
                  <a:cubicBezTo>
                    <a:pt x="64" y="611"/>
                    <a:pt x="64" y="611"/>
                    <a:pt x="64" y="611"/>
                  </a:cubicBezTo>
                  <a:cubicBezTo>
                    <a:pt x="64" y="611"/>
                    <a:pt x="64" y="611"/>
                    <a:pt x="64" y="611"/>
                  </a:cubicBezTo>
                  <a:cubicBezTo>
                    <a:pt x="64" y="611"/>
                    <a:pt x="64" y="610"/>
                    <a:pt x="65" y="609"/>
                  </a:cubicBezTo>
                  <a:cubicBezTo>
                    <a:pt x="65" y="608"/>
                    <a:pt x="65" y="608"/>
                    <a:pt x="65" y="607"/>
                  </a:cubicBezTo>
                  <a:cubicBezTo>
                    <a:pt x="66" y="606"/>
                    <a:pt x="66" y="606"/>
                    <a:pt x="66" y="605"/>
                  </a:cubicBezTo>
                  <a:cubicBezTo>
                    <a:pt x="66" y="604"/>
                    <a:pt x="66" y="604"/>
                    <a:pt x="66" y="604"/>
                  </a:cubicBezTo>
                  <a:cubicBezTo>
                    <a:pt x="66" y="604"/>
                    <a:pt x="66" y="604"/>
                    <a:pt x="66" y="604"/>
                  </a:cubicBezTo>
                  <a:cubicBezTo>
                    <a:pt x="66" y="603"/>
                    <a:pt x="66" y="603"/>
                    <a:pt x="66" y="603"/>
                  </a:cubicBezTo>
                  <a:cubicBezTo>
                    <a:pt x="66" y="602"/>
                    <a:pt x="67" y="601"/>
                    <a:pt x="67" y="601"/>
                  </a:cubicBezTo>
                  <a:cubicBezTo>
                    <a:pt x="67" y="600"/>
                    <a:pt x="67" y="599"/>
                    <a:pt x="67" y="599"/>
                  </a:cubicBezTo>
                  <a:cubicBezTo>
                    <a:pt x="67" y="598"/>
                    <a:pt x="67" y="598"/>
                    <a:pt x="67" y="597"/>
                  </a:cubicBezTo>
                  <a:cubicBezTo>
                    <a:pt x="67" y="596"/>
                    <a:pt x="67" y="596"/>
                    <a:pt x="67" y="595"/>
                  </a:cubicBezTo>
                  <a:cubicBezTo>
                    <a:pt x="67" y="595"/>
                    <a:pt x="67" y="595"/>
                    <a:pt x="67" y="595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0"/>
                    <a:pt x="69" y="70"/>
                    <a:pt x="68" y="69"/>
                  </a:cubicBezTo>
                  <a:close/>
                </a:path>
              </a:pathLst>
            </a:custGeom>
            <a:gradFill>
              <a:gsLst>
                <a:gs pos="0">
                  <a:srgbClr val="5060D7"/>
                </a:gs>
                <a:gs pos="100000">
                  <a:srgbClr val="6794EC"/>
                </a:gs>
              </a:gsLst>
              <a:lin ang="108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iSľíḓé"/>
            <p:cNvSpPr/>
            <p:nvPr/>
          </p:nvSpPr>
          <p:spPr bwMode="auto">
            <a:xfrm>
              <a:off x="5329238" y="1417638"/>
              <a:ext cx="2684463" cy="3427413"/>
            </a:xfrm>
            <a:custGeom>
              <a:avLst/>
              <a:gdLst>
                <a:gd name="T0" fmla="*/ 810 w 851"/>
                <a:gd name="T1" fmla="*/ 456 h 1088"/>
                <a:gd name="T2" fmla="*/ 851 w 851"/>
                <a:gd name="T3" fmla="*/ 527 h 1088"/>
                <a:gd name="T4" fmla="*/ 850 w 851"/>
                <a:gd name="T5" fmla="*/ 1051 h 1088"/>
                <a:gd name="T6" fmla="*/ 808 w 851"/>
                <a:gd name="T7" fmla="*/ 1074 h 1088"/>
                <a:gd name="T8" fmla="*/ 42 w 851"/>
                <a:gd name="T9" fmla="*/ 632 h 1088"/>
                <a:gd name="T10" fmla="*/ 0 w 851"/>
                <a:gd name="T11" fmla="*/ 560 h 1088"/>
                <a:gd name="T12" fmla="*/ 2 w 851"/>
                <a:gd name="T13" fmla="*/ 37 h 1088"/>
                <a:gd name="T14" fmla="*/ 43 w 851"/>
                <a:gd name="T15" fmla="*/ 13 h 1088"/>
                <a:gd name="T16" fmla="*/ 810 w 851"/>
                <a:gd name="T17" fmla="*/ 456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1" h="1088">
                  <a:moveTo>
                    <a:pt x="810" y="456"/>
                  </a:moveTo>
                  <a:cubicBezTo>
                    <a:pt x="833" y="469"/>
                    <a:pt x="851" y="501"/>
                    <a:pt x="851" y="527"/>
                  </a:cubicBezTo>
                  <a:cubicBezTo>
                    <a:pt x="850" y="1051"/>
                    <a:pt x="850" y="1051"/>
                    <a:pt x="850" y="1051"/>
                  </a:cubicBezTo>
                  <a:cubicBezTo>
                    <a:pt x="850" y="1077"/>
                    <a:pt x="831" y="1088"/>
                    <a:pt x="808" y="1074"/>
                  </a:cubicBezTo>
                  <a:cubicBezTo>
                    <a:pt x="42" y="632"/>
                    <a:pt x="42" y="632"/>
                    <a:pt x="42" y="632"/>
                  </a:cubicBezTo>
                  <a:cubicBezTo>
                    <a:pt x="19" y="619"/>
                    <a:pt x="0" y="587"/>
                    <a:pt x="0" y="560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10"/>
                    <a:pt x="20" y="0"/>
                    <a:pt x="43" y="13"/>
                  </a:cubicBezTo>
                  <a:lnTo>
                    <a:pt x="810" y="456"/>
                  </a:lnTo>
                  <a:close/>
                </a:path>
              </a:pathLst>
            </a:custGeom>
            <a:gradFill>
              <a:gsLst>
                <a:gs pos="0">
                  <a:srgbClr val="7F5EFF"/>
                </a:gs>
                <a:gs pos="100000">
                  <a:srgbClr val="B391FF"/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iṧḻiḋê"/>
            <p:cNvSpPr/>
            <p:nvPr/>
          </p:nvSpPr>
          <p:spPr bwMode="auto">
            <a:xfrm>
              <a:off x="5500688" y="1593851"/>
              <a:ext cx="2355850" cy="3084513"/>
            </a:xfrm>
            <a:custGeom>
              <a:avLst/>
              <a:gdLst>
                <a:gd name="T0" fmla="*/ 709 w 747"/>
                <a:gd name="T1" fmla="*/ 398 h 979"/>
                <a:gd name="T2" fmla="*/ 746 w 747"/>
                <a:gd name="T3" fmla="*/ 464 h 979"/>
                <a:gd name="T4" fmla="*/ 745 w 747"/>
                <a:gd name="T5" fmla="*/ 945 h 979"/>
                <a:gd name="T6" fmla="*/ 707 w 747"/>
                <a:gd name="T7" fmla="*/ 967 h 979"/>
                <a:gd name="T8" fmla="*/ 38 w 747"/>
                <a:gd name="T9" fmla="*/ 582 h 979"/>
                <a:gd name="T10" fmla="*/ 0 w 747"/>
                <a:gd name="T11" fmla="*/ 516 h 979"/>
                <a:gd name="T12" fmla="*/ 2 w 747"/>
                <a:gd name="T13" fmla="*/ 34 h 979"/>
                <a:gd name="T14" fmla="*/ 40 w 747"/>
                <a:gd name="T15" fmla="*/ 13 h 979"/>
                <a:gd name="T16" fmla="*/ 709 w 747"/>
                <a:gd name="T17" fmla="*/ 39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7" h="979">
                  <a:moveTo>
                    <a:pt x="709" y="398"/>
                  </a:moveTo>
                  <a:cubicBezTo>
                    <a:pt x="730" y="410"/>
                    <a:pt x="747" y="440"/>
                    <a:pt x="746" y="464"/>
                  </a:cubicBezTo>
                  <a:cubicBezTo>
                    <a:pt x="745" y="945"/>
                    <a:pt x="745" y="945"/>
                    <a:pt x="745" y="945"/>
                  </a:cubicBezTo>
                  <a:cubicBezTo>
                    <a:pt x="745" y="970"/>
                    <a:pt x="728" y="979"/>
                    <a:pt x="707" y="967"/>
                  </a:cubicBezTo>
                  <a:cubicBezTo>
                    <a:pt x="38" y="582"/>
                    <a:pt x="38" y="582"/>
                    <a:pt x="38" y="582"/>
                  </a:cubicBezTo>
                  <a:cubicBezTo>
                    <a:pt x="17" y="569"/>
                    <a:pt x="0" y="540"/>
                    <a:pt x="0" y="516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10"/>
                    <a:pt x="19" y="0"/>
                    <a:pt x="40" y="13"/>
                  </a:cubicBezTo>
                  <a:lnTo>
                    <a:pt x="709" y="398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ïṡ1íďè"/>
            <p:cNvSpPr/>
            <p:nvPr/>
          </p:nvSpPr>
          <p:spPr bwMode="auto">
            <a:xfrm>
              <a:off x="7904163" y="3603626"/>
              <a:ext cx="36513" cy="563563"/>
            </a:xfrm>
            <a:custGeom>
              <a:avLst/>
              <a:gdLst>
                <a:gd name="T0" fmla="*/ 6 w 12"/>
                <a:gd name="T1" fmla="*/ 179 h 179"/>
                <a:gd name="T2" fmla="*/ 6 w 12"/>
                <a:gd name="T3" fmla="*/ 179 h 179"/>
                <a:gd name="T4" fmla="*/ 0 w 12"/>
                <a:gd name="T5" fmla="*/ 173 h 179"/>
                <a:gd name="T6" fmla="*/ 0 w 12"/>
                <a:gd name="T7" fmla="*/ 5 h 179"/>
                <a:gd name="T8" fmla="*/ 6 w 12"/>
                <a:gd name="T9" fmla="*/ 0 h 179"/>
                <a:gd name="T10" fmla="*/ 12 w 12"/>
                <a:gd name="T11" fmla="*/ 5 h 179"/>
                <a:gd name="T12" fmla="*/ 12 w 12"/>
                <a:gd name="T13" fmla="*/ 173 h 179"/>
                <a:gd name="T14" fmla="*/ 6 w 12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79">
                  <a:moveTo>
                    <a:pt x="6" y="179"/>
                  </a:moveTo>
                  <a:cubicBezTo>
                    <a:pt x="6" y="179"/>
                    <a:pt x="6" y="179"/>
                    <a:pt x="6" y="179"/>
                  </a:cubicBezTo>
                  <a:cubicBezTo>
                    <a:pt x="3" y="179"/>
                    <a:pt x="0" y="176"/>
                    <a:pt x="0" y="17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5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6"/>
                    <a:pt x="9" y="179"/>
                    <a:pt x="6" y="179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ś1íďé"/>
            <p:cNvSpPr/>
            <p:nvPr/>
          </p:nvSpPr>
          <p:spPr bwMode="auto">
            <a:xfrm>
              <a:off x="5376863" y="2463801"/>
              <a:ext cx="73025" cy="109538"/>
            </a:xfrm>
            <a:custGeom>
              <a:avLst/>
              <a:gdLst>
                <a:gd name="T0" fmla="*/ 11 w 23"/>
                <a:gd name="T1" fmla="*/ 4 h 35"/>
                <a:gd name="T2" fmla="*/ 23 w 23"/>
                <a:gd name="T3" fmla="*/ 24 h 35"/>
                <a:gd name="T4" fmla="*/ 11 w 23"/>
                <a:gd name="T5" fmla="*/ 31 h 35"/>
                <a:gd name="T6" fmla="*/ 0 w 23"/>
                <a:gd name="T7" fmla="*/ 10 h 35"/>
                <a:gd name="T8" fmla="*/ 11 w 23"/>
                <a:gd name="T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11" y="4"/>
                  </a:moveTo>
                  <a:cubicBezTo>
                    <a:pt x="18" y="7"/>
                    <a:pt x="23" y="17"/>
                    <a:pt x="23" y="24"/>
                  </a:cubicBezTo>
                  <a:cubicBezTo>
                    <a:pt x="23" y="32"/>
                    <a:pt x="18" y="35"/>
                    <a:pt x="11" y="31"/>
                  </a:cubicBezTo>
                  <a:cubicBezTo>
                    <a:pt x="5" y="27"/>
                    <a:pt x="0" y="18"/>
                    <a:pt x="0" y="10"/>
                  </a:cubicBezTo>
                  <a:cubicBezTo>
                    <a:pt x="0" y="3"/>
                    <a:pt x="5" y="0"/>
                    <a:pt x="1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ṧḻiḋè"/>
            <p:cNvSpPr/>
            <p:nvPr/>
          </p:nvSpPr>
          <p:spPr bwMode="auto">
            <a:xfrm>
              <a:off x="6459538" y="2390776"/>
              <a:ext cx="419100" cy="554038"/>
            </a:xfrm>
            <a:custGeom>
              <a:avLst/>
              <a:gdLst>
                <a:gd name="T0" fmla="*/ 132 w 133"/>
                <a:gd name="T1" fmla="*/ 118 h 176"/>
                <a:gd name="T2" fmla="*/ 133 w 133"/>
                <a:gd name="T3" fmla="*/ 134 h 176"/>
                <a:gd name="T4" fmla="*/ 133 w 133"/>
                <a:gd name="T5" fmla="*/ 138 h 176"/>
                <a:gd name="T6" fmla="*/ 132 w 133"/>
                <a:gd name="T7" fmla="*/ 141 h 176"/>
                <a:gd name="T8" fmla="*/ 131 w 133"/>
                <a:gd name="T9" fmla="*/ 148 h 176"/>
                <a:gd name="T10" fmla="*/ 130 w 133"/>
                <a:gd name="T11" fmla="*/ 151 h 176"/>
                <a:gd name="T12" fmla="*/ 129 w 133"/>
                <a:gd name="T13" fmla="*/ 154 h 176"/>
                <a:gd name="T14" fmla="*/ 127 w 133"/>
                <a:gd name="T15" fmla="*/ 160 h 176"/>
                <a:gd name="T16" fmla="*/ 125 w 133"/>
                <a:gd name="T17" fmla="*/ 162 h 176"/>
                <a:gd name="T18" fmla="*/ 123 w 133"/>
                <a:gd name="T19" fmla="*/ 164 h 176"/>
                <a:gd name="T20" fmla="*/ 122 w 133"/>
                <a:gd name="T21" fmla="*/ 167 h 176"/>
                <a:gd name="T22" fmla="*/ 120 w 133"/>
                <a:gd name="T23" fmla="*/ 169 h 176"/>
                <a:gd name="T24" fmla="*/ 118 w 133"/>
                <a:gd name="T25" fmla="*/ 170 h 176"/>
                <a:gd name="T26" fmla="*/ 114 w 133"/>
                <a:gd name="T27" fmla="*/ 173 h 176"/>
                <a:gd name="T28" fmla="*/ 111 w 133"/>
                <a:gd name="T29" fmla="*/ 174 h 176"/>
                <a:gd name="T30" fmla="*/ 109 w 133"/>
                <a:gd name="T31" fmla="*/ 175 h 176"/>
                <a:gd name="T32" fmla="*/ 67 w 133"/>
                <a:gd name="T33" fmla="*/ 107 h 176"/>
                <a:gd name="T34" fmla="*/ 28 w 133"/>
                <a:gd name="T35" fmla="*/ 133 h 176"/>
                <a:gd name="T36" fmla="*/ 25 w 133"/>
                <a:gd name="T37" fmla="*/ 127 h 176"/>
                <a:gd name="T38" fmla="*/ 22 w 133"/>
                <a:gd name="T39" fmla="*/ 123 h 176"/>
                <a:gd name="T40" fmla="*/ 20 w 133"/>
                <a:gd name="T41" fmla="*/ 119 h 176"/>
                <a:gd name="T42" fmla="*/ 17 w 133"/>
                <a:gd name="T43" fmla="*/ 115 h 176"/>
                <a:gd name="T44" fmla="*/ 15 w 133"/>
                <a:gd name="T45" fmla="*/ 111 h 176"/>
                <a:gd name="T46" fmla="*/ 12 w 133"/>
                <a:gd name="T47" fmla="*/ 103 h 176"/>
                <a:gd name="T48" fmla="*/ 10 w 133"/>
                <a:gd name="T49" fmla="*/ 99 h 176"/>
                <a:gd name="T50" fmla="*/ 8 w 133"/>
                <a:gd name="T51" fmla="*/ 95 h 176"/>
                <a:gd name="T52" fmla="*/ 7 w 133"/>
                <a:gd name="T53" fmla="*/ 90 h 176"/>
                <a:gd name="T54" fmla="*/ 4 w 133"/>
                <a:gd name="T55" fmla="*/ 82 h 176"/>
                <a:gd name="T56" fmla="*/ 3 w 133"/>
                <a:gd name="T57" fmla="*/ 78 h 176"/>
                <a:gd name="T58" fmla="*/ 2 w 133"/>
                <a:gd name="T59" fmla="*/ 70 h 176"/>
                <a:gd name="T60" fmla="*/ 1 w 133"/>
                <a:gd name="T61" fmla="*/ 66 h 176"/>
                <a:gd name="T62" fmla="*/ 1 w 133"/>
                <a:gd name="T63" fmla="*/ 61 h 176"/>
                <a:gd name="T64" fmla="*/ 0 w 133"/>
                <a:gd name="T65" fmla="*/ 57 h 176"/>
                <a:gd name="T66" fmla="*/ 1 w 133"/>
                <a:gd name="T67" fmla="*/ 42 h 176"/>
                <a:gd name="T68" fmla="*/ 7 w 133"/>
                <a:gd name="T69" fmla="*/ 24 h 176"/>
                <a:gd name="T70" fmla="*/ 123 w 133"/>
                <a:gd name="T71" fmla="*/ 84 h 176"/>
                <a:gd name="T72" fmla="*/ 128 w 133"/>
                <a:gd name="T73" fmla="*/ 98 h 176"/>
                <a:gd name="T74" fmla="*/ 93 w 133"/>
                <a:gd name="T75" fmla="*/ 85 h 176"/>
                <a:gd name="T76" fmla="*/ 44 w 133"/>
                <a:gd name="T77" fmla="*/ 5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3" h="176">
                  <a:moveTo>
                    <a:pt x="128" y="98"/>
                  </a:moveTo>
                  <a:cubicBezTo>
                    <a:pt x="130" y="105"/>
                    <a:pt x="132" y="112"/>
                    <a:pt x="132" y="118"/>
                  </a:cubicBezTo>
                  <a:cubicBezTo>
                    <a:pt x="133" y="122"/>
                    <a:pt x="133" y="126"/>
                    <a:pt x="133" y="130"/>
                  </a:cubicBezTo>
                  <a:cubicBezTo>
                    <a:pt x="133" y="132"/>
                    <a:pt x="133" y="133"/>
                    <a:pt x="133" y="134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36"/>
                    <a:pt x="133" y="137"/>
                    <a:pt x="133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40"/>
                    <a:pt x="132" y="141"/>
                  </a:cubicBezTo>
                  <a:cubicBezTo>
                    <a:pt x="132" y="143"/>
                    <a:pt x="132" y="144"/>
                    <a:pt x="132" y="145"/>
                  </a:cubicBezTo>
                  <a:cubicBezTo>
                    <a:pt x="132" y="146"/>
                    <a:pt x="131" y="147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1" y="149"/>
                    <a:pt x="131" y="150"/>
                    <a:pt x="130" y="151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0" y="153"/>
                    <a:pt x="129" y="153"/>
                    <a:pt x="129" y="154"/>
                  </a:cubicBezTo>
                  <a:cubicBezTo>
                    <a:pt x="129" y="155"/>
                    <a:pt x="128" y="156"/>
                    <a:pt x="128" y="157"/>
                  </a:cubicBezTo>
                  <a:cubicBezTo>
                    <a:pt x="127" y="158"/>
                    <a:pt x="127" y="159"/>
                    <a:pt x="127" y="160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6" y="161"/>
                    <a:pt x="126" y="161"/>
                    <a:pt x="125" y="162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24" y="163"/>
                    <a:pt x="124" y="164"/>
                    <a:pt x="123" y="164"/>
                  </a:cubicBezTo>
                  <a:cubicBezTo>
                    <a:pt x="123" y="165"/>
                    <a:pt x="122" y="166"/>
                    <a:pt x="122" y="166"/>
                  </a:cubicBezTo>
                  <a:cubicBezTo>
                    <a:pt x="122" y="167"/>
                    <a:pt x="122" y="167"/>
                    <a:pt x="122" y="167"/>
                  </a:cubicBezTo>
                  <a:cubicBezTo>
                    <a:pt x="121" y="167"/>
                    <a:pt x="121" y="168"/>
                    <a:pt x="120" y="168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19" y="169"/>
                    <a:pt x="119" y="170"/>
                    <a:pt x="118" y="170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7" y="171"/>
                    <a:pt x="117" y="171"/>
                    <a:pt x="116" y="172"/>
                  </a:cubicBezTo>
                  <a:cubicBezTo>
                    <a:pt x="115" y="172"/>
                    <a:pt x="114" y="173"/>
                    <a:pt x="114" y="173"/>
                  </a:cubicBezTo>
                  <a:cubicBezTo>
                    <a:pt x="113" y="173"/>
                    <a:pt x="113" y="173"/>
                    <a:pt x="113" y="173"/>
                  </a:cubicBezTo>
                  <a:cubicBezTo>
                    <a:pt x="113" y="174"/>
                    <a:pt x="112" y="174"/>
                    <a:pt x="111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0" y="175"/>
                    <a:pt x="110" y="175"/>
                    <a:pt x="109" y="175"/>
                  </a:cubicBezTo>
                  <a:cubicBezTo>
                    <a:pt x="108" y="176"/>
                    <a:pt x="108" y="176"/>
                    <a:pt x="108" y="176"/>
                  </a:cubicBezTo>
                  <a:cubicBezTo>
                    <a:pt x="107" y="150"/>
                    <a:pt x="89" y="119"/>
                    <a:pt x="67" y="107"/>
                  </a:cubicBezTo>
                  <a:cubicBezTo>
                    <a:pt x="45" y="94"/>
                    <a:pt x="27" y="104"/>
                    <a:pt x="27" y="130"/>
                  </a:cubicBezTo>
                  <a:cubicBezTo>
                    <a:pt x="27" y="130"/>
                    <a:pt x="27" y="131"/>
                    <a:pt x="28" y="133"/>
                  </a:cubicBezTo>
                  <a:cubicBezTo>
                    <a:pt x="28" y="132"/>
                    <a:pt x="27" y="131"/>
                    <a:pt x="27" y="130"/>
                  </a:cubicBezTo>
                  <a:cubicBezTo>
                    <a:pt x="26" y="129"/>
                    <a:pt x="25" y="128"/>
                    <a:pt x="25" y="127"/>
                  </a:cubicBezTo>
                  <a:cubicBezTo>
                    <a:pt x="24" y="126"/>
                    <a:pt x="24" y="126"/>
                    <a:pt x="24" y="126"/>
                  </a:cubicBezTo>
                  <a:cubicBezTo>
                    <a:pt x="23" y="125"/>
                    <a:pt x="23" y="124"/>
                    <a:pt x="22" y="123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1" y="121"/>
                    <a:pt x="20" y="120"/>
                    <a:pt x="20" y="119"/>
                  </a:cubicBezTo>
                  <a:cubicBezTo>
                    <a:pt x="19" y="118"/>
                    <a:pt x="18" y="117"/>
                    <a:pt x="18" y="115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17" y="114"/>
                    <a:pt x="16" y="112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09"/>
                    <a:pt x="14" y="108"/>
                    <a:pt x="13" y="107"/>
                  </a:cubicBezTo>
                  <a:cubicBezTo>
                    <a:pt x="13" y="106"/>
                    <a:pt x="12" y="105"/>
                    <a:pt x="12" y="10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1"/>
                    <a:pt x="10" y="100"/>
                    <a:pt x="10" y="99"/>
                  </a:cubicBezTo>
                  <a:cubicBezTo>
                    <a:pt x="9" y="97"/>
                    <a:pt x="9" y="96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3"/>
                    <a:pt x="7" y="92"/>
                    <a:pt x="7" y="91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88"/>
                    <a:pt x="5" y="85"/>
                    <a:pt x="4" y="83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1"/>
                    <a:pt x="4" y="80"/>
                    <a:pt x="3" y="78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7"/>
                    <a:pt x="3" y="75"/>
                    <a:pt x="2" y="74"/>
                  </a:cubicBezTo>
                  <a:cubicBezTo>
                    <a:pt x="2" y="73"/>
                    <a:pt x="2" y="71"/>
                    <a:pt x="2" y="70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4"/>
                    <a:pt x="1" y="63"/>
                    <a:pt x="1" y="6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6"/>
                    <a:pt x="0" y="55"/>
                    <a:pt x="0" y="54"/>
                  </a:cubicBezTo>
                  <a:cubicBezTo>
                    <a:pt x="0" y="50"/>
                    <a:pt x="1" y="46"/>
                    <a:pt x="1" y="42"/>
                  </a:cubicBezTo>
                  <a:cubicBezTo>
                    <a:pt x="2" y="37"/>
                    <a:pt x="3" y="31"/>
                    <a:pt x="6" y="27"/>
                  </a:cubicBezTo>
                  <a:cubicBezTo>
                    <a:pt x="6" y="26"/>
                    <a:pt x="6" y="25"/>
                    <a:pt x="7" y="24"/>
                  </a:cubicBezTo>
                  <a:cubicBezTo>
                    <a:pt x="18" y="5"/>
                    <a:pt x="41" y="0"/>
                    <a:pt x="67" y="16"/>
                  </a:cubicBezTo>
                  <a:cubicBezTo>
                    <a:pt x="91" y="29"/>
                    <a:pt x="111" y="56"/>
                    <a:pt x="123" y="84"/>
                  </a:cubicBezTo>
                  <a:cubicBezTo>
                    <a:pt x="124" y="86"/>
                    <a:pt x="125" y="88"/>
                    <a:pt x="125" y="89"/>
                  </a:cubicBezTo>
                  <a:cubicBezTo>
                    <a:pt x="126" y="92"/>
                    <a:pt x="127" y="95"/>
                    <a:pt x="128" y="98"/>
                  </a:cubicBezTo>
                  <a:close/>
                  <a:moveTo>
                    <a:pt x="68" y="100"/>
                  </a:moveTo>
                  <a:cubicBezTo>
                    <a:pt x="82" y="107"/>
                    <a:pt x="93" y="101"/>
                    <a:pt x="93" y="85"/>
                  </a:cubicBezTo>
                  <a:cubicBezTo>
                    <a:pt x="93" y="70"/>
                    <a:pt x="82" y="51"/>
                    <a:pt x="68" y="43"/>
                  </a:cubicBezTo>
                  <a:cubicBezTo>
                    <a:pt x="55" y="35"/>
                    <a:pt x="44" y="41"/>
                    <a:pt x="44" y="57"/>
                  </a:cubicBezTo>
                  <a:cubicBezTo>
                    <a:pt x="44" y="73"/>
                    <a:pt x="55" y="92"/>
                    <a:pt x="68" y="100"/>
                  </a:cubicBezTo>
                </a:path>
              </a:pathLst>
            </a:custGeom>
            <a:gradFill>
              <a:gsLst>
                <a:gs pos="0">
                  <a:srgbClr val="4E7DDF"/>
                </a:gs>
                <a:gs pos="100000">
                  <a:srgbClr val="4BA2E8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ṥlíďê"/>
            <p:cNvSpPr/>
            <p:nvPr/>
          </p:nvSpPr>
          <p:spPr bwMode="auto">
            <a:xfrm>
              <a:off x="6038850" y="2703513"/>
              <a:ext cx="1179513" cy="855663"/>
            </a:xfrm>
            <a:custGeom>
              <a:avLst/>
              <a:gdLst>
                <a:gd name="T0" fmla="*/ 365 w 374"/>
                <a:gd name="T1" fmla="*/ 209 h 272"/>
                <a:gd name="T2" fmla="*/ 374 w 374"/>
                <a:gd name="T3" fmla="*/ 224 h 272"/>
                <a:gd name="T4" fmla="*/ 374 w 374"/>
                <a:gd name="T5" fmla="*/ 263 h 272"/>
                <a:gd name="T6" fmla="*/ 365 w 374"/>
                <a:gd name="T7" fmla="*/ 269 h 272"/>
                <a:gd name="T8" fmla="*/ 9 w 374"/>
                <a:gd name="T9" fmla="*/ 63 h 272"/>
                <a:gd name="T10" fmla="*/ 0 w 374"/>
                <a:gd name="T11" fmla="*/ 47 h 272"/>
                <a:gd name="T12" fmla="*/ 0 w 374"/>
                <a:gd name="T13" fmla="*/ 8 h 272"/>
                <a:gd name="T14" fmla="*/ 9 w 374"/>
                <a:gd name="T15" fmla="*/ 3 h 272"/>
                <a:gd name="T16" fmla="*/ 365 w 374"/>
                <a:gd name="T17" fmla="*/ 20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272">
                  <a:moveTo>
                    <a:pt x="365" y="209"/>
                  </a:moveTo>
                  <a:cubicBezTo>
                    <a:pt x="370" y="211"/>
                    <a:pt x="374" y="219"/>
                    <a:pt x="374" y="224"/>
                  </a:cubicBezTo>
                  <a:cubicBezTo>
                    <a:pt x="374" y="263"/>
                    <a:pt x="374" y="263"/>
                    <a:pt x="374" y="263"/>
                  </a:cubicBezTo>
                  <a:cubicBezTo>
                    <a:pt x="374" y="269"/>
                    <a:pt x="370" y="272"/>
                    <a:pt x="365" y="269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4" y="60"/>
                    <a:pt x="0" y="53"/>
                    <a:pt x="0" y="4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4" y="0"/>
                    <a:pt x="9" y="3"/>
                  </a:cubicBezTo>
                  <a:lnTo>
                    <a:pt x="365" y="209"/>
                  </a:lnTo>
                  <a:close/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ṥḻíḑè"/>
            <p:cNvSpPr/>
            <p:nvPr/>
          </p:nvSpPr>
          <p:spPr bwMode="auto">
            <a:xfrm>
              <a:off x="6038850" y="2970213"/>
              <a:ext cx="1179513" cy="854075"/>
            </a:xfrm>
            <a:custGeom>
              <a:avLst/>
              <a:gdLst>
                <a:gd name="T0" fmla="*/ 365 w 374"/>
                <a:gd name="T1" fmla="*/ 208 h 271"/>
                <a:gd name="T2" fmla="*/ 374 w 374"/>
                <a:gd name="T3" fmla="*/ 224 h 271"/>
                <a:gd name="T4" fmla="*/ 374 w 374"/>
                <a:gd name="T5" fmla="*/ 263 h 271"/>
                <a:gd name="T6" fmla="*/ 365 w 374"/>
                <a:gd name="T7" fmla="*/ 268 h 271"/>
                <a:gd name="T8" fmla="*/ 9 w 374"/>
                <a:gd name="T9" fmla="*/ 63 h 271"/>
                <a:gd name="T10" fmla="*/ 0 w 374"/>
                <a:gd name="T11" fmla="*/ 47 h 271"/>
                <a:gd name="T12" fmla="*/ 0 w 374"/>
                <a:gd name="T13" fmla="*/ 8 h 271"/>
                <a:gd name="T14" fmla="*/ 9 w 374"/>
                <a:gd name="T15" fmla="*/ 3 h 271"/>
                <a:gd name="T16" fmla="*/ 365 w 374"/>
                <a:gd name="T17" fmla="*/ 20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271">
                  <a:moveTo>
                    <a:pt x="365" y="208"/>
                  </a:moveTo>
                  <a:cubicBezTo>
                    <a:pt x="370" y="211"/>
                    <a:pt x="374" y="218"/>
                    <a:pt x="374" y="224"/>
                  </a:cubicBezTo>
                  <a:cubicBezTo>
                    <a:pt x="374" y="263"/>
                    <a:pt x="374" y="263"/>
                    <a:pt x="374" y="263"/>
                  </a:cubicBezTo>
                  <a:cubicBezTo>
                    <a:pt x="374" y="269"/>
                    <a:pt x="370" y="271"/>
                    <a:pt x="365" y="268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4" y="60"/>
                    <a:pt x="0" y="53"/>
                    <a:pt x="0" y="4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"/>
                    <a:pt x="4" y="0"/>
                    <a:pt x="9" y="3"/>
                  </a:cubicBezTo>
                  <a:lnTo>
                    <a:pt x="365" y="208"/>
                  </a:lnTo>
                  <a:close/>
                </a:path>
              </a:pathLst>
            </a:custGeom>
            <a:solidFill>
              <a:srgbClr val="CF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iśľidé"/>
            <p:cNvSpPr/>
            <p:nvPr/>
          </p:nvSpPr>
          <p:spPr bwMode="auto">
            <a:xfrm>
              <a:off x="6348413" y="3497263"/>
              <a:ext cx="396875" cy="346075"/>
            </a:xfrm>
            <a:custGeom>
              <a:avLst/>
              <a:gdLst>
                <a:gd name="T0" fmla="*/ 108 w 126"/>
                <a:gd name="T1" fmla="*/ 58 h 110"/>
                <a:gd name="T2" fmla="*/ 125 w 126"/>
                <a:gd name="T3" fmla="*/ 88 h 110"/>
                <a:gd name="T4" fmla="*/ 125 w 126"/>
                <a:gd name="T5" fmla="*/ 95 h 110"/>
                <a:gd name="T6" fmla="*/ 108 w 126"/>
                <a:gd name="T7" fmla="*/ 105 h 110"/>
                <a:gd name="T8" fmla="*/ 18 w 126"/>
                <a:gd name="T9" fmla="*/ 53 h 110"/>
                <a:gd name="T10" fmla="*/ 0 w 126"/>
                <a:gd name="T11" fmla="*/ 23 h 110"/>
                <a:gd name="T12" fmla="*/ 0 w 126"/>
                <a:gd name="T13" fmla="*/ 16 h 110"/>
                <a:gd name="T14" fmla="*/ 18 w 126"/>
                <a:gd name="T15" fmla="*/ 6 h 110"/>
                <a:gd name="T16" fmla="*/ 108 w 126"/>
                <a:gd name="T17" fmla="*/ 5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10">
                  <a:moveTo>
                    <a:pt x="108" y="58"/>
                  </a:moveTo>
                  <a:cubicBezTo>
                    <a:pt x="118" y="64"/>
                    <a:pt x="126" y="77"/>
                    <a:pt x="125" y="88"/>
                  </a:cubicBezTo>
                  <a:cubicBezTo>
                    <a:pt x="125" y="95"/>
                    <a:pt x="125" y="95"/>
                    <a:pt x="125" y="95"/>
                  </a:cubicBezTo>
                  <a:cubicBezTo>
                    <a:pt x="125" y="106"/>
                    <a:pt x="118" y="110"/>
                    <a:pt x="108" y="105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8" y="47"/>
                    <a:pt x="0" y="34"/>
                    <a:pt x="0" y="2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5"/>
                    <a:pt x="8" y="0"/>
                    <a:pt x="18" y="6"/>
                  </a:cubicBezTo>
                  <a:lnTo>
                    <a:pt x="108" y="58"/>
                  </a:lnTo>
                  <a:close/>
                </a:path>
              </a:pathLst>
            </a:custGeom>
            <a:gradFill>
              <a:gsLst>
                <a:gs pos="0">
                  <a:srgbClr val="79E9F7"/>
                </a:gs>
                <a:gs pos="100000">
                  <a:srgbClr val="D2EDF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iṡļidê"/>
            <p:cNvSpPr/>
            <p:nvPr/>
          </p:nvSpPr>
          <p:spPr bwMode="auto">
            <a:xfrm>
              <a:off x="5540375" y="3667126"/>
              <a:ext cx="203200" cy="381000"/>
            </a:xfrm>
            <a:custGeom>
              <a:avLst/>
              <a:gdLst>
                <a:gd name="T0" fmla="*/ 36 w 64"/>
                <a:gd name="T1" fmla="*/ 0 h 121"/>
                <a:gd name="T2" fmla="*/ 0 w 64"/>
                <a:gd name="T3" fmla="*/ 98 h 121"/>
                <a:gd name="T4" fmla="*/ 46 w 64"/>
                <a:gd name="T5" fmla="*/ 109 h 121"/>
                <a:gd name="T6" fmla="*/ 36 w 64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21">
                  <a:moveTo>
                    <a:pt x="36" y="0"/>
                  </a:moveTo>
                  <a:cubicBezTo>
                    <a:pt x="36" y="0"/>
                    <a:pt x="5" y="17"/>
                    <a:pt x="0" y="98"/>
                  </a:cubicBezTo>
                  <a:cubicBezTo>
                    <a:pt x="4" y="113"/>
                    <a:pt x="28" y="121"/>
                    <a:pt x="46" y="109"/>
                  </a:cubicBezTo>
                  <a:cubicBezTo>
                    <a:pt x="64" y="97"/>
                    <a:pt x="45" y="13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79E9F7"/>
                </a:gs>
                <a:gs pos="100000">
                  <a:srgbClr val="D2EDF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îŝlïḍê"/>
            <p:cNvSpPr/>
            <p:nvPr/>
          </p:nvSpPr>
          <p:spPr bwMode="auto">
            <a:xfrm>
              <a:off x="6143625" y="3689351"/>
              <a:ext cx="377825" cy="314325"/>
            </a:xfrm>
            <a:custGeom>
              <a:avLst/>
              <a:gdLst>
                <a:gd name="T0" fmla="*/ 1 w 120"/>
                <a:gd name="T1" fmla="*/ 80 h 100"/>
                <a:gd name="T2" fmla="*/ 81 w 120"/>
                <a:gd name="T3" fmla="*/ 43 h 100"/>
                <a:gd name="T4" fmla="*/ 101 w 120"/>
                <a:gd name="T5" fmla="*/ 14 h 100"/>
                <a:gd name="T6" fmla="*/ 120 w 120"/>
                <a:gd name="T7" fmla="*/ 5 h 100"/>
                <a:gd name="T8" fmla="*/ 111 w 120"/>
                <a:gd name="T9" fmla="*/ 16 h 100"/>
                <a:gd name="T10" fmla="*/ 118 w 120"/>
                <a:gd name="T11" fmla="*/ 33 h 100"/>
                <a:gd name="T12" fmla="*/ 106 w 120"/>
                <a:gd name="T13" fmla="*/ 56 h 100"/>
                <a:gd name="T14" fmla="*/ 90 w 120"/>
                <a:gd name="T15" fmla="*/ 61 h 100"/>
                <a:gd name="T16" fmla="*/ 23 w 120"/>
                <a:gd name="T17" fmla="*/ 100 h 100"/>
                <a:gd name="T18" fmla="*/ 1 w 120"/>
                <a:gd name="T19" fmla="*/ 8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00">
                  <a:moveTo>
                    <a:pt x="1" y="80"/>
                  </a:moveTo>
                  <a:cubicBezTo>
                    <a:pt x="1" y="80"/>
                    <a:pt x="71" y="48"/>
                    <a:pt x="81" y="43"/>
                  </a:cubicBezTo>
                  <a:cubicBezTo>
                    <a:pt x="90" y="38"/>
                    <a:pt x="97" y="18"/>
                    <a:pt x="101" y="14"/>
                  </a:cubicBezTo>
                  <a:cubicBezTo>
                    <a:pt x="104" y="10"/>
                    <a:pt x="120" y="0"/>
                    <a:pt x="120" y="5"/>
                  </a:cubicBezTo>
                  <a:cubicBezTo>
                    <a:pt x="119" y="9"/>
                    <a:pt x="111" y="16"/>
                    <a:pt x="111" y="16"/>
                  </a:cubicBezTo>
                  <a:cubicBezTo>
                    <a:pt x="111" y="16"/>
                    <a:pt x="117" y="26"/>
                    <a:pt x="118" y="33"/>
                  </a:cubicBezTo>
                  <a:cubicBezTo>
                    <a:pt x="119" y="39"/>
                    <a:pt x="110" y="52"/>
                    <a:pt x="106" y="56"/>
                  </a:cubicBezTo>
                  <a:cubicBezTo>
                    <a:pt x="101" y="59"/>
                    <a:pt x="90" y="61"/>
                    <a:pt x="90" y="61"/>
                  </a:cubicBezTo>
                  <a:cubicBezTo>
                    <a:pt x="90" y="61"/>
                    <a:pt x="32" y="99"/>
                    <a:pt x="23" y="100"/>
                  </a:cubicBezTo>
                  <a:cubicBezTo>
                    <a:pt x="13" y="100"/>
                    <a:pt x="0" y="95"/>
                    <a:pt x="1" y="80"/>
                  </a:cubicBezTo>
                  <a:close/>
                </a:path>
              </a:pathLst>
            </a:cu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îšļîḓé"/>
            <p:cNvSpPr/>
            <p:nvPr/>
          </p:nvSpPr>
          <p:spPr bwMode="auto">
            <a:xfrm>
              <a:off x="5434013" y="4937126"/>
              <a:ext cx="895350" cy="531813"/>
            </a:xfrm>
            <a:prstGeom prst="ellipse">
              <a:avLst/>
            </a:prstGeom>
            <a:gradFill>
              <a:gsLst>
                <a:gs pos="0">
                  <a:srgbClr val="A4F5FF"/>
                </a:gs>
                <a:gs pos="100000">
                  <a:srgbClr val="DADFF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îśļiḋè"/>
            <p:cNvSpPr/>
            <p:nvPr/>
          </p:nvSpPr>
          <p:spPr bwMode="auto">
            <a:xfrm>
              <a:off x="5689600" y="5081588"/>
              <a:ext cx="198438" cy="150813"/>
            </a:xfrm>
            <a:custGeom>
              <a:avLst/>
              <a:gdLst>
                <a:gd name="T0" fmla="*/ 2 w 63"/>
                <a:gd name="T1" fmla="*/ 21 h 48"/>
                <a:gd name="T2" fmla="*/ 3 w 63"/>
                <a:gd name="T3" fmla="*/ 40 h 48"/>
                <a:gd name="T4" fmla="*/ 21 w 63"/>
                <a:gd name="T5" fmla="*/ 43 h 48"/>
                <a:gd name="T6" fmla="*/ 40 w 63"/>
                <a:gd name="T7" fmla="*/ 26 h 48"/>
                <a:gd name="T8" fmla="*/ 61 w 63"/>
                <a:gd name="T9" fmla="*/ 10 h 48"/>
                <a:gd name="T10" fmla="*/ 51 w 63"/>
                <a:gd name="T11" fmla="*/ 1 h 48"/>
                <a:gd name="T12" fmla="*/ 22 w 63"/>
                <a:gd name="T13" fmla="*/ 12 h 48"/>
                <a:gd name="T14" fmla="*/ 2 w 63"/>
                <a:gd name="T15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8">
                  <a:moveTo>
                    <a:pt x="2" y="21"/>
                  </a:moveTo>
                  <a:cubicBezTo>
                    <a:pt x="2" y="21"/>
                    <a:pt x="0" y="34"/>
                    <a:pt x="3" y="40"/>
                  </a:cubicBezTo>
                  <a:cubicBezTo>
                    <a:pt x="5" y="44"/>
                    <a:pt x="15" y="48"/>
                    <a:pt x="21" y="43"/>
                  </a:cubicBezTo>
                  <a:cubicBezTo>
                    <a:pt x="28" y="38"/>
                    <a:pt x="40" y="26"/>
                    <a:pt x="40" y="26"/>
                  </a:cubicBezTo>
                  <a:cubicBezTo>
                    <a:pt x="40" y="26"/>
                    <a:pt x="59" y="16"/>
                    <a:pt x="61" y="10"/>
                  </a:cubicBezTo>
                  <a:cubicBezTo>
                    <a:pt x="63" y="5"/>
                    <a:pt x="56" y="0"/>
                    <a:pt x="51" y="1"/>
                  </a:cubicBezTo>
                  <a:cubicBezTo>
                    <a:pt x="45" y="2"/>
                    <a:pt x="29" y="12"/>
                    <a:pt x="22" y="12"/>
                  </a:cubicBezTo>
                  <a:cubicBezTo>
                    <a:pt x="15" y="12"/>
                    <a:pt x="4" y="14"/>
                    <a:pt x="2" y="21"/>
                  </a:cubicBezTo>
                  <a:close/>
                </a:path>
              </a:pathLst>
            </a:custGeom>
            <a:solidFill>
              <a:srgbClr val="113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ṣḷîḍé"/>
            <p:cNvSpPr/>
            <p:nvPr/>
          </p:nvSpPr>
          <p:spPr bwMode="auto">
            <a:xfrm>
              <a:off x="5632450" y="4249738"/>
              <a:ext cx="176213" cy="950913"/>
            </a:xfrm>
            <a:custGeom>
              <a:avLst/>
              <a:gdLst>
                <a:gd name="T0" fmla="*/ 0 w 56"/>
                <a:gd name="T1" fmla="*/ 0 h 302"/>
                <a:gd name="T2" fmla="*/ 19 w 56"/>
                <a:gd name="T3" fmla="*/ 289 h 302"/>
                <a:gd name="T4" fmla="*/ 47 w 56"/>
                <a:gd name="T5" fmla="*/ 289 h 302"/>
                <a:gd name="T6" fmla="*/ 56 w 56"/>
                <a:gd name="T7" fmla="*/ 20 h 302"/>
                <a:gd name="T8" fmla="*/ 0 w 56"/>
                <a:gd name="T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02">
                  <a:moveTo>
                    <a:pt x="0" y="0"/>
                  </a:moveTo>
                  <a:cubicBezTo>
                    <a:pt x="0" y="0"/>
                    <a:pt x="17" y="281"/>
                    <a:pt x="19" y="289"/>
                  </a:cubicBezTo>
                  <a:cubicBezTo>
                    <a:pt x="21" y="297"/>
                    <a:pt x="43" y="302"/>
                    <a:pt x="47" y="289"/>
                  </a:cubicBezTo>
                  <a:cubicBezTo>
                    <a:pt x="50" y="281"/>
                    <a:pt x="56" y="20"/>
                    <a:pt x="56" y="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13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iŝļidê"/>
            <p:cNvSpPr/>
            <p:nvPr/>
          </p:nvSpPr>
          <p:spPr bwMode="auto">
            <a:xfrm>
              <a:off x="5868988" y="5138738"/>
              <a:ext cx="207963" cy="150813"/>
            </a:xfrm>
            <a:custGeom>
              <a:avLst/>
              <a:gdLst>
                <a:gd name="T0" fmla="*/ 1 w 66"/>
                <a:gd name="T1" fmla="*/ 19 h 48"/>
                <a:gd name="T2" fmla="*/ 0 w 66"/>
                <a:gd name="T3" fmla="*/ 23 h 48"/>
                <a:gd name="T4" fmla="*/ 2 w 66"/>
                <a:gd name="T5" fmla="*/ 39 h 48"/>
                <a:gd name="T6" fmla="*/ 23 w 66"/>
                <a:gd name="T7" fmla="*/ 42 h 48"/>
                <a:gd name="T8" fmla="*/ 60 w 66"/>
                <a:gd name="T9" fmla="*/ 16 h 48"/>
                <a:gd name="T10" fmla="*/ 65 w 66"/>
                <a:gd name="T11" fmla="*/ 8 h 48"/>
                <a:gd name="T12" fmla="*/ 63 w 66"/>
                <a:gd name="T13" fmla="*/ 3 h 48"/>
                <a:gd name="T14" fmla="*/ 48 w 66"/>
                <a:gd name="T15" fmla="*/ 2 h 48"/>
                <a:gd name="T16" fmla="*/ 19 w 66"/>
                <a:gd name="T17" fmla="*/ 12 h 48"/>
                <a:gd name="T18" fmla="*/ 1 w 66"/>
                <a:gd name="T19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48">
                  <a:moveTo>
                    <a:pt x="1" y="19"/>
                  </a:moveTo>
                  <a:cubicBezTo>
                    <a:pt x="0" y="20"/>
                    <a:pt x="0" y="21"/>
                    <a:pt x="0" y="23"/>
                  </a:cubicBezTo>
                  <a:cubicBezTo>
                    <a:pt x="0" y="27"/>
                    <a:pt x="0" y="35"/>
                    <a:pt x="2" y="39"/>
                  </a:cubicBezTo>
                  <a:cubicBezTo>
                    <a:pt x="5" y="43"/>
                    <a:pt x="14" y="48"/>
                    <a:pt x="23" y="42"/>
                  </a:cubicBezTo>
                  <a:cubicBezTo>
                    <a:pt x="31" y="38"/>
                    <a:pt x="55" y="20"/>
                    <a:pt x="60" y="16"/>
                  </a:cubicBezTo>
                  <a:cubicBezTo>
                    <a:pt x="63" y="14"/>
                    <a:pt x="65" y="11"/>
                    <a:pt x="65" y="8"/>
                  </a:cubicBezTo>
                  <a:cubicBezTo>
                    <a:pt x="66" y="6"/>
                    <a:pt x="65" y="4"/>
                    <a:pt x="63" y="3"/>
                  </a:cubicBezTo>
                  <a:cubicBezTo>
                    <a:pt x="59" y="2"/>
                    <a:pt x="53" y="0"/>
                    <a:pt x="48" y="2"/>
                  </a:cubicBezTo>
                  <a:cubicBezTo>
                    <a:pt x="40" y="4"/>
                    <a:pt x="30" y="13"/>
                    <a:pt x="19" y="12"/>
                  </a:cubicBezTo>
                  <a:cubicBezTo>
                    <a:pt x="11" y="12"/>
                    <a:pt x="4" y="17"/>
                    <a:pt x="1" y="19"/>
                  </a:cubicBezTo>
                  <a:close/>
                </a:path>
              </a:pathLst>
            </a:custGeom>
            <a:solidFill>
              <a:srgbClr val="113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ïśľíďe"/>
            <p:cNvSpPr/>
            <p:nvPr/>
          </p:nvSpPr>
          <p:spPr bwMode="auto">
            <a:xfrm>
              <a:off x="5695950" y="4208463"/>
              <a:ext cx="296863" cy="1039813"/>
            </a:xfrm>
            <a:custGeom>
              <a:avLst/>
              <a:gdLst>
                <a:gd name="T0" fmla="*/ 94 w 94"/>
                <a:gd name="T1" fmla="*/ 16 h 330"/>
                <a:gd name="T2" fmla="*/ 66 w 94"/>
                <a:gd name="T3" fmla="*/ 4 h 330"/>
                <a:gd name="T4" fmla="*/ 2 w 94"/>
                <a:gd name="T5" fmla="*/ 23 h 330"/>
                <a:gd name="T6" fmla="*/ 26 w 94"/>
                <a:gd name="T7" fmla="*/ 85 h 330"/>
                <a:gd name="T8" fmla="*/ 44 w 94"/>
                <a:gd name="T9" fmla="*/ 124 h 330"/>
                <a:gd name="T10" fmla="*/ 54 w 94"/>
                <a:gd name="T11" fmla="*/ 314 h 330"/>
                <a:gd name="T12" fmla="*/ 85 w 94"/>
                <a:gd name="T13" fmla="*/ 313 h 330"/>
                <a:gd name="T14" fmla="*/ 94 w 94"/>
                <a:gd name="T15" fmla="*/ 1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330">
                  <a:moveTo>
                    <a:pt x="94" y="16"/>
                  </a:moveTo>
                  <a:cubicBezTo>
                    <a:pt x="93" y="4"/>
                    <a:pt x="79" y="0"/>
                    <a:pt x="66" y="4"/>
                  </a:cubicBezTo>
                  <a:cubicBezTo>
                    <a:pt x="41" y="3"/>
                    <a:pt x="3" y="4"/>
                    <a:pt x="2" y="23"/>
                  </a:cubicBezTo>
                  <a:cubicBezTo>
                    <a:pt x="0" y="51"/>
                    <a:pt x="13" y="71"/>
                    <a:pt x="26" y="85"/>
                  </a:cubicBezTo>
                  <a:cubicBezTo>
                    <a:pt x="35" y="95"/>
                    <a:pt x="42" y="114"/>
                    <a:pt x="44" y="124"/>
                  </a:cubicBezTo>
                  <a:cubicBezTo>
                    <a:pt x="46" y="199"/>
                    <a:pt x="51" y="304"/>
                    <a:pt x="54" y="314"/>
                  </a:cubicBezTo>
                  <a:cubicBezTo>
                    <a:pt x="59" y="330"/>
                    <a:pt x="84" y="329"/>
                    <a:pt x="85" y="313"/>
                  </a:cubicBezTo>
                  <a:cubicBezTo>
                    <a:pt x="90" y="260"/>
                    <a:pt x="94" y="16"/>
                    <a:pt x="94" y="16"/>
                  </a:cubicBezTo>
                  <a:close/>
                </a:path>
              </a:pathLst>
            </a:custGeom>
            <a:solidFill>
              <a:srgbClr val="113C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ïs1iḓé"/>
            <p:cNvSpPr/>
            <p:nvPr/>
          </p:nvSpPr>
          <p:spPr bwMode="auto">
            <a:xfrm>
              <a:off x="5610225" y="3616326"/>
              <a:ext cx="409575" cy="736600"/>
            </a:xfrm>
            <a:custGeom>
              <a:avLst/>
              <a:gdLst>
                <a:gd name="T0" fmla="*/ 120 w 130"/>
                <a:gd name="T1" fmla="*/ 212 h 234"/>
                <a:gd name="T2" fmla="*/ 53 w 130"/>
                <a:gd name="T3" fmla="*/ 230 h 234"/>
                <a:gd name="T4" fmla="*/ 4 w 130"/>
                <a:gd name="T5" fmla="*/ 186 h 234"/>
                <a:gd name="T6" fmla="*/ 0 w 130"/>
                <a:gd name="T7" fmla="*/ 54 h 234"/>
                <a:gd name="T8" fmla="*/ 14 w 130"/>
                <a:gd name="T9" fmla="*/ 16 h 234"/>
                <a:gd name="T10" fmla="*/ 69 w 130"/>
                <a:gd name="T11" fmla="*/ 9 h 234"/>
                <a:gd name="T12" fmla="*/ 119 w 130"/>
                <a:gd name="T13" fmla="*/ 42 h 234"/>
                <a:gd name="T14" fmla="*/ 127 w 130"/>
                <a:gd name="T15" fmla="*/ 128 h 234"/>
                <a:gd name="T16" fmla="*/ 120 w 130"/>
                <a:gd name="T17" fmla="*/ 2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34">
                  <a:moveTo>
                    <a:pt x="120" y="212"/>
                  </a:moveTo>
                  <a:cubicBezTo>
                    <a:pt x="117" y="226"/>
                    <a:pt x="76" y="234"/>
                    <a:pt x="53" y="230"/>
                  </a:cubicBezTo>
                  <a:cubicBezTo>
                    <a:pt x="29" y="226"/>
                    <a:pt x="3" y="214"/>
                    <a:pt x="4" y="186"/>
                  </a:cubicBezTo>
                  <a:cubicBezTo>
                    <a:pt x="4" y="186"/>
                    <a:pt x="0" y="75"/>
                    <a:pt x="0" y="54"/>
                  </a:cubicBezTo>
                  <a:cubicBezTo>
                    <a:pt x="0" y="32"/>
                    <a:pt x="14" y="16"/>
                    <a:pt x="14" y="16"/>
                  </a:cubicBezTo>
                  <a:cubicBezTo>
                    <a:pt x="14" y="16"/>
                    <a:pt x="27" y="0"/>
                    <a:pt x="69" y="9"/>
                  </a:cubicBezTo>
                  <a:cubicBezTo>
                    <a:pt x="69" y="9"/>
                    <a:pt x="104" y="16"/>
                    <a:pt x="119" y="42"/>
                  </a:cubicBezTo>
                  <a:cubicBezTo>
                    <a:pt x="119" y="42"/>
                    <a:pt x="130" y="70"/>
                    <a:pt x="127" y="128"/>
                  </a:cubicBezTo>
                  <a:cubicBezTo>
                    <a:pt x="123" y="186"/>
                    <a:pt x="120" y="212"/>
                    <a:pt x="120" y="212"/>
                  </a:cubicBezTo>
                  <a:close/>
                </a:path>
              </a:pathLst>
            </a:custGeom>
            <a:gradFill>
              <a:gsLst>
                <a:gs pos="0">
                  <a:srgbClr val="79E9F7"/>
                </a:gs>
                <a:gs pos="100000">
                  <a:srgbClr val="D2EDF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ṩļîḍê"/>
            <p:cNvSpPr/>
            <p:nvPr/>
          </p:nvSpPr>
          <p:spPr bwMode="auto">
            <a:xfrm>
              <a:off x="5724525" y="3530601"/>
              <a:ext cx="160338" cy="180975"/>
            </a:xfrm>
            <a:custGeom>
              <a:avLst/>
              <a:gdLst>
                <a:gd name="T0" fmla="*/ 1 w 51"/>
                <a:gd name="T1" fmla="*/ 5 h 57"/>
                <a:gd name="T2" fmla="*/ 1 w 51"/>
                <a:gd name="T3" fmla="*/ 36 h 57"/>
                <a:gd name="T4" fmla="*/ 40 w 51"/>
                <a:gd name="T5" fmla="*/ 53 h 57"/>
                <a:gd name="T6" fmla="*/ 51 w 51"/>
                <a:gd name="T7" fmla="*/ 45 h 57"/>
                <a:gd name="T8" fmla="*/ 43 w 51"/>
                <a:gd name="T9" fmla="*/ 15 h 57"/>
                <a:gd name="T10" fmla="*/ 1 w 51"/>
                <a:gd name="T11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7">
                  <a:moveTo>
                    <a:pt x="1" y="5"/>
                  </a:moveTo>
                  <a:cubicBezTo>
                    <a:pt x="1" y="5"/>
                    <a:pt x="4" y="26"/>
                    <a:pt x="1" y="36"/>
                  </a:cubicBezTo>
                  <a:cubicBezTo>
                    <a:pt x="0" y="40"/>
                    <a:pt x="21" y="57"/>
                    <a:pt x="40" y="53"/>
                  </a:cubicBezTo>
                  <a:cubicBezTo>
                    <a:pt x="51" y="50"/>
                    <a:pt x="51" y="45"/>
                    <a:pt x="51" y="45"/>
                  </a:cubicBezTo>
                  <a:cubicBezTo>
                    <a:pt x="51" y="45"/>
                    <a:pt x="41" y="29"/>
                    <a:pt x="43" y="15"/>
                  </a:cubicBezTo>
                  <a:cubicBezTo>
                    <a:pt x="44" y="0"/>
                    <a:pt x="13" y="1"/>
                    <a:pt x="1" y="5"/>
                  </a:cubicBezTo>
                  <a:close/>
                </a:path>
              </a:pathLst>
            </a:custGeom>
            <a:solidFill>
              <a:srgbClr val="FF7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iS1iḓè"/>
            <p:cNvSpPr/>
            <p:nvPr/>
          </p:nvSpPr>
          <p:spPr bwMode="auto">
            <a:xfrm>
              <a:off x="5632450" y="3251201"/>
              <a:ext cx="319088" cy="317500"/>
            </a:xfrm>
            <a:prstGeom prst="ellipse">
              <a:avLst/>
            </a:pr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işlîḑé"/>
            <p:cNvSpPr/>
            <p:nvPr/>
          </p:nvSpPr>
          <p:spPr bwMode="auto">
            <a:xfrm>
              <a:off x="5661025" y="3373438"/>
              <a:ext cx="290513" cy="271463"/>
            </a:xfrm>
            <a:custGeom>
              <a:avLst/>
              <a:gdLst>
                <a:gd name="T0" fmla="*/ 92 w 92"/>
                <a:gd name="T1" fmla="*/ 15 h 86"/>
                <a:gd name="T2" fmla="*/ 82 w 92"/>
                <a:gd name="T3" fmla="*/ 75 h 86"/>
                <a:gd name="T4" fmla="*/ 27 w 92"/>
                <a:gd name="T5" fmla="*/ 60 h 86"/>
                <a:gd name="T6" fmla="*/ 49 w 92"/>
                <a:gd name="T7" fmla="*/ 0 h 86"/>
                <a:gd name="T8" fmla="*/ 92 w 92"/>
                <a:gd name="T9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6">
                  <a:moveTo>
                    <a:pt x="92" y="15"/>
                  </a:moveTo>
                  <a:cubicBezTo>
                    <a:pt x="92" y="15"/>
                    <a:pt x="92" y="65"/>
                    <a:pt x="82" y="75"/>
                  </a:cubicBezTo>
                  <a:cubicBezTo>
                    <a:pt x="71" y="86"/>
                    <a:pt x="54" y="66"/>
                    <a:pt x="27" y="60"/>
                  </a:cubicBezTo>
                  <a:cubicBezTo>
                    <a:pt x="0" y="53"/>
                    <a:pt x="49" y="0"/>
                    <a:pt x="49" y="0"/>
                  </a:cubicBezTo>
                  <a:lnTo>
                    <a:pt x="92" y="15"/>
                  </a:lnTo>
                  <a:close/>
                </a:path>
              </a:pathLst>
            </a:cu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íṥḻîḓè"/>
            <p:cNvSpPr/>
            <p:nvPr/>
          </p:nvSpPr>
          <p:spPr bwMode="auto">
            <a:xfrm>
              <a:off x="5853113" y="3702051"/>
              <a:ext cx="412750" cy="342900"/>
            </a:xfrm>
            <a:custGeom>
              <a:avLst/>
              <a:gdLst>
                <a:gd name="T0" fmla="*/ 26 w 131"/>
                <a:gd name="T1" fmla="*/ 3 h 109"/>
                <a:gd name="T2" fmla="*/ 50 w 131"/>
                <a:gd name="T3" fmla="*/ 18 h 109"/>
                <a:gd name="T4" fmla="*/ 89 w 131"/>
                <a:gd name="T5" fmla="*/ 63 h 109"/>
                <a:gd name="T6" fmla="*/ 114 w 131"/>
                <a:gd name="T7" fmla="*/ 59 h 109"/>
                <a:gd name="T8" fmla="*/ 126 w 131"/>
                <a:gd name="T9" fmla="*/ 92 h 109"/>
                <a:gd name="T10" fmla="*/ 83 w 131"/>
                <a:gd name="T11" fmla="*/ 109 h 109"/>
                <a:gd name="T12" fmla="*/ 18 w 131"/>
                <a:gd name="T13" fmla="*/ 61 h 109"/>
                <a:gd name="T14" fmla="*/ 26 w 131"/>
                <a:gd name="T15" fmla="*/ 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" h="109">
                  <a:moveTo>
                    <a:pt x="26" y="3"/>
                  </a:moveTo>
                  <a:cubicBezTo>
                    <a:pt x="26" y="3"/>
                    <a:pt x="37" y="0"/>
                    <a:pt x="50" y="18"/>
                  </a:cubicBezTo>
                  <a:cubicBezTo>
                    <a:pt x="62" y="36"/>
                    <a:pt x="80" y="59"/>
                    <a:pt x="89" y="63"/>
                  </a:cubicBezTo>
                  <a:cubicBezTo>
                    <a:pt x="97" y="67"/>
                    <a:pt x="109" y="59"/>
                    <a:pt x="114" y="59"/>
                  </a:cubicBezTo>
                  <a:cubicBezTo>
                    <a:pt x="119" y="59"/>
                    <a:pt x="131" y="81"/>
                    <a:pt x="126" y="92"/>
                  </a:cubicBezTo>
                  <a:cubicBezTo>
                    <a:pt x="122" y="103"/>
                    <a:pt x="91" y="109"/>
                    <a:pt x="83" y="109"/>
                  </a:cubicBezTo>
                  <a:cubicBezTo>
                    <a:pt x="76" y="109"/>
                    <a:pt x="25" y="78"/>
                    <a:pt x="18" y="61"/>
                  </a:cubicBezTo>
                  <a:cubicBezTo>
                    <a:pt x="11" y="44"/>
                    <a:pt x="0" y="4"/>
                    <a:pt x="26" y="3"/>
                  </a:cubicBezTo>
                  <a:close/>
                </a:path>
              </a:pathLst>
            </a:custGeom>
            <a:gradFill>
              <a:gsLst>
                <a:gs pos="0">
                  <a:srgbClr val="79E9F7"/>
                </a:gs>
                <a:gs pos="100000">
                  <a:srgbClr val="D2EDF0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$ľíḍe"/>
            <p:cNvSpPr/>
            <p:nvPr/>
          </p:nvSpPr>
          <p:spPr bwMode="auto">
            <a:xfrm>
              <a:off x="6194425" y="3862388"/>
              <a:ext cx="115888" cy="163513"/>
            </a:xfrm>
            <a:custGeom>
              <a:avLst/>
              <a:gdLst>
                <a:gd name="T0" fmla="*/ 0 w 37"/>
                <a:gd name="T1" fmla="*/ 11 h 52"/>
                <a:gd name="T2" fmla="*/ 14 w 37"/>
                <a:gd name="T3" fmla="*/ 1 h 52"/>
                <a:gd name="T4" fmla="*/ 37 w 37"/>
                <a:gd name="T5" fmla="*/ 33 h 52"/>
                <a:gd name="T6" fmla="*/ 15 w 37"/>
                <a:gd name="T7" fmla="*/ 48 h 52"/>
                <a:gd name="T8" fmla="*/ 0 w 37"/>
                <a:gd name="T9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2">
                  <a:moveTo>
                    <a:pt x="0" y="11"/>
                  </a:moveTo>
                  <a:cubicBezTo>
                    <a:pt x="0" y="11"/>
                    <a:pt x="3" y="2"/>
                    <a:pt x="14" y="1"/>
                  </a:cubicBezTo>
                  <a:cubicBezTo>
                    <a:pt x="25" y="0"/>
                    <a:pt x="37" y="22"/>
                    <a:pt x="37" y="33"/>
                  </a:cubicBezTo>
                  <a:cubicBezTo>
                    <a:pt x="36" y="45"/>
                    <a:pt x="19" y="52"/>
                    <a:pt x="15" y="48"/>
                  </a:cubicBezTo>
                  <a:cubicBezTo>
                    <a:pt x="11" y="45"/>
                    <a:pt x="19" y="37"/>
                    <a:pt x="0" y="11"/>
                  </a:cubicBezTo>
                  <a:close/>
                </a:path>
              </a:pathLst>
            </a:custGeom>
            <a:solidFill>
              <a:srgbClr val="55C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íṡḻiḓê"/>
            <p:cNvSpPr/>
            <p:nvPr/>
          </p:nvSpPr>
          <p:spPr bwMode="auto">
            <a:xfrm>
              <a:off x="5607050" y="3228976"/>
              <a:ext cx="354013" cy="371475"/>
            </a:xfrm>
            <a:custGeom>
              <a:avLst/>
              <a:gdLst>
                <a:gd name="T0" fmla="*/ 89 w 112"/>
                <a:gd name="T1" fmla="*/ 15 h 118"/>
                <a:gd name="T2" fmla="*/ 112 w 112"/>
                <a:gd name="T3" fmla="*/ 47 h 118"/>
                <a:gd name="T4" fmla="*/ 87 w 112"/>
                <a:gd name="T5" fmla="*/ 65 h 118"/>
                <a:gd name="T6" fmla="*/ 77 w 112"/>
                <a:gd name="T7" fmla="*/ 85 h 118"/>
                <a:gd name="T8" fmla="*/ 73 w 112"/>
                <a:gd name="T9" fmla="*/ 84 h 118"/>
                <a:gd name="T10" fmla="*/ 67 w 112"/>
                <a:gd name="T11" fmla="*/ 71 h 118"/>
                <a:gd name="T12" fmla="*/ 64 w 112"/>
                <a:gd name="T13" fmla="*/ 92 h 118"/>
                <a:gd name="T14" fmla="*/ 74 w 112"/>
                <a:gd name="T15" fmla="*/ 102 h 118"/>
                <a:gd name="T16" fmla="*/ 62 w 112"/>
                <a:gd name="T17" fmla="*/ 117 h 118"/>
                <a:gd name="T18" fmla="*/ 38 w 112"/>
                <a:gd name="T19" fmla="*/ 113 h 118"/>
                <a:gd name="T20" fmla="*/ 15 w 112"/>
                <a:gd name="T21" fmla="*/ 87 h 118"/>
                <a:gd name="T22" fmla="*/ 5 w 112"/>
                <a:gd name="T23" fmla="*/ 37 h 118"/>
                <a:gd name="T24" fmla="*/ 20 w 112"/>
                <a:gd name="T25" fmla="*/ 18 h 118"/>
                <a:gd name="T26" fmla="*/ 38 w 112"/>
                <a:gd name="T27" fmla="*/ 6 h 118"/>
                <a:gd name="T28" fmla="*/ 89 w 112"/>
                <a:gd name="T2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" h="118">
                  <a:moveTo>
                    <a:pt x="89" y="15"/>
                  </a:moveTo>
                  <a:cubicBezTo>
                    <a:pt x="89" y="15"/>
                    <a:pt x="107" y="19"/>
                    <a:pt x="112" y="47"/>
                  </a:cubicBezTo>
                  <a:cubicBezTo>
                    <a:pt x="110" y="58"/>
                    <a:pt x="93" y="49"/>
                    <a:pt x="87" y="65"/>
                  </a:cubicBezTo>
                  <a:cubicBezTo>
                    <a:pt x="81" y="80"/>
                    <a:pt x="77" y="85"/>
                    <a:pt x="77" y="8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3" y="84"/>
                    <a:pt x="73" y="71"/>
                    <a:pt x="67" y="71"/>
                  </a:cubicBezTo>
                  <a:cubicBezTo>
                    <a:pt x="62" y="71"/>
                    <a:pt x="60" y="86"/>
                    <a:pt x="64" y="92"/>
                  </a:cubicBezTo>
                  <a:cubicBezTo>
                    <a:pt x="67" y="98"/>
                    <a:pt x="74" y="102"/>
                    <a:pt x="74" y="102"/>
                  </a:cubicBezTo>
                  <a:cubicBezTo>
                    <a:pt x="74" y="102"/>
                    <a:pt x="66" y="115"/>
                    <a:pt x="62" y="117"/>
                  </a:cubicBezTo>
                  <a:cubicBezTo>
                    <a:pt x="58" y="118"/>
                    <a:pt x="44" y="115"/>
                    <a:pt x="38" y="113"/>
                  </a:cubicBezTo>
                  <a:cubicBezTo>
                    <a:pt x="33" y="110"/>
                    <a:pt x="23" y="99"/>
                    <a:pt x="15" y="87"/>
                  </a:cubicBezTo>
                  <a:cubicBezTo>
                    <a:pt x="7" y="74"/>
                    <a:pt x="0" y="52"/>
                    <a:pt x="5" y="37"/>
                  </a:cubicBezTo>
                  <a:cubicBezTo>
                    <a:pt x="9" y="22"/>
                    <a:pt x="20" y="18"/>
                    <a:pt x="20" y="18"/>
                  </a:cubicBezTo>
                  <a:cubicBezTo>
                    <a:pt x="20" y="18"/>
                    <a:pt x="27" y="10"/>
                    <a:pt x="38" y="6"/>
                  </a:cubicBezTo>
                  <a:cubicBezTo>
                    <a:pt x="49" y="2"/>
                    <a:pt x="69" y="0"/>
                    <a:pt x="89" y="15"/>
                  </a:cubicBezTo>
                  <a:close/>
                </a:path>
              </a:pathLst>
            </a:custGeom>
            <a:solidFill>
              <a:srgbClr val="84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iṩlîďê"/>
            <p:cNvSpPr/>
            <p:nvPr/>
          </p:nvSpPr>
          <p:spPr bwMode="auto">
            <a:xfrm>
              <a:off x="5708650" y="3619501"/>
              <a:ext cx="204788" cy="92075"/>
            </a:xfrm>
            <a:custGeom>
              <a:avLst/>
              <a:gdLst>
                <a:gd name="T0" fmla="*/ 65 w 65"/>
                <a:gd name="T1" fmla="*/ 18 h 29"/>
                <a:gd name="T2" fmla="*/ 52 w 65"/>
                <a:gd name="T3" fmla="*/ 11 h 29"/>
                <a:gd name="T4" fmla="*/ 7 w 65"/>
                <a:gd name="T5" fmla="*/ 0 h 29"/>
                <a:gd name="T6" fmla="*/ 0 w 65"/>
                <a:gd name="T7" fmla="*/ 9 h 29"/>
                <a:gd name="T8" fmla="*/ 30 w 65"/>
                <a:gd name="T9" fmla="*/ 27 h 29"/>
                <a:gd name="T10" fmla="*/ 62 w 65"/>
                <a:gd name="T11" fmla="*/ 21 h 29"/>
                <a:gd name="T12" fmla="*/ 65 w 65"/>
                <a:gd name="T13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29">
                  <a:moveTo>
                    <a:pt x="65" y="18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19" y="8"/>
                    <a:pt x="7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9" y="25"/>
                    <a:pt x="30" y="27"/>
                  </a:cubicBezTo>
                  <a:cubicBezTo>
                    <a:pt x="52" y="29"/>
                    <a:pt x="62" y="21"/>
                    <a:pt x="62" y="21"/>
                  </a:cubicBezTo>
                  <a:lnTo>
                    <a:pt x="65" y="18"/>
                  </a:lnTo>
                  <a:close/>
                </a:path>
              </a:pathLst>
            </a:custGeom>
            <a:solidFill>
              <a:srgbClr val="CFDA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ŝļiḍê"/>
            <p:cNvSpPr/>
            <p:nvPr/>
          </p:nvSpPr>
          <p:spPr bwMode="auto">
            <a:xfrm>
              <a:off x="7486650" y="2249488"/>
              <a:ext cx="290513" cy="260350"/>
            </a:xfrm>
            <a:custGeom>
              <a:avLst/>
              <a:gdLst>
                <a:gd name="T0" fmla="*/ 92 w 92"/>
                <a:gd name="T1" fmla="*/ 55 h 83"/>
                <a:gd name="T2" fmla="*/ 92 w 92"/>
                <a:gd name="T3" fmla="*/ 69 h 83"/>
                <a:gd name="T4" fmla="*/ 75 w 92"/>
                <a:gd name="T5" fmla="*/ 79 h 83"/>
                <a:gd name="T6" fmla="*/ 6 w 92"/>
                <a:gd name="T7" fmla="*/ 39 h 83"/>
                <a:gd name="T8" fmla="*/ 0 w 92"/>
                <a:gd name="T9" fmla="*/ 29 h 83"/>
                <a:gd name="T10" fmla="*/ 0 w 92"/>
                <a:gd name="T11" fmla="*/ 14 h 83"/>
                <a:gd name="T12" fmla="*/ 17 w 92"/>
                <a:gd name="T13" fmla="*/ 4 h 83"/>
                <a:gd name="T14" fmla="*/ 87 w 92"/>
                <a:gd name="T15" fmla="*/ 45 h 83"/>
                <a:gd name="T16" fmla="*/ 92 w 92"/>
                <a:gd name="T17" fmla="*/ 5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3">
                  <a:moveTo>
                    <a:pt x="92" y="55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92" y="78"/>
                    <a:pt x="83" y="83"/>
                    <a:pt x="75" y="7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7"/>
                    <a:pt x="0" y="33"/>
                    <a:pt x="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10" y="0"/>
                    <a:pt x="17" y="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0" y="47"/>
                    <a:pt x="92" y="51"/>
                    <a:pt x="92" y="55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ï$ļíḓè"/>
            <p:cNvSpPr/>
            <p:nvPr/>
          </p:nvSpPr>
          <p:spPr bwMode="auto">
            <a:xfrm>
              <a:off x="7486650" y="2479676"/>
              <a:ext cx="984250" cy="660400"/>
            </a:xfrm>
            <a:custGeom>
              <a:avLst/>
              <a:gdLst>
                <a:gd name="T0" fmla="*/ 312 w 312"/>
                <a:gd name="T1" fmla="*/ 182 h 210"/>
                <a:gd name="T2" fmla="*/ 312 w 312"/>
                <a:gd name="T3" fmla="*/ 196 h 210"/>
                <a:gd name="T4" fmla="*/ 295 w 312"/>
                <a:gd name="T5" fmla="*/ 206 h 210"/>
                <a:gd name="T6" fmla="*/ 6 w 312"/>
                <a:gd name="T7" fmla="*/ 39 h 210"/>
                <a:gd name="T8" fmla="*/ 0 w 312"/>
                <a:gd name="T9" fmla="*/ 29 h 210"/>
                <a:gd name="T10" fmla="*/ 0 w 312"/>
                <a:gd name="T11" fmla="*/ 14 h 210"/>
                <a:gd name="T12" fmla="*/ 17 w 312"/>
                <a:gd name="T13" fmla="*/ 5 h 210"/>
                <a:gd name="T14" fmla="*/ 306 w 312"/>
                <a:gd name="T15" fmla="*/ 172 h 210"/>
                <a:gd name="T16" fmla="*/ 312 w 312"/>
                <a:gd name="T17" fmla="*/ 18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10">
                  <a:moveTo>
                    <a:pt x="312" y="182"/>
                  </a:moveTo>
                  <a:cubicBezTo>
                    <a:pt x="312" y="196"/>
                    <a:pt x="312" y="196"/>
                    <a:pt x="312" y="196"/>
                  </a:cubicBezTo>
                  <a:cubicBezTo>
                    <a:pt x="312" y="205"/>
                    <a:pt x="303" y="210"/>
                    <a:pt x="295" y="20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7"/>
                    <a:pt x="0" y="33"/>
                    <a:pt x="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10" y="0"/>
                    <a:pt x="17" y="5"/>
                  </a:cubicBezTo>
                  <a:cubicBezTo>
                    <a:pt x="306" y="172"/>
                    <a:pt x="306" y="172"/>
                    <a:pt x="306" y="172"/>
                  </a:cubicBezTo>
                  <a:cubicBezTo>
                    <a:pt x="310" y="174"/>
                    <a:pt x="312" y="178"/>
                    <a:pt x="312" y="182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śḷiḍè"/>
            <p:cNvSpPr/>
            <p:nvPr/>
          </p:nvSpPr>
          <p:spPr bwMode="auto">
            <a:xfrm>
              <a:off x="7486650" y="2941638"/>
              <a:ext cx="606425" cy="444500"/>
            </a:xfrm>
            <a:custGeom>
              <a:avLst/>
              <a:gdLst>
                <a:gd name="T0" fmla="*/ 192 w 192"/>
                <a:gd name="T1" fmla="*/ 112 h 141"/>
                <a:gd name="T2" fmla="*/ 192 w 192"/>
                <a:gd name="T3" fmla="*/ 127 h 141"/>
                <a:gd name="T4" fmla="*/ 175 w 192"/>
                <a:gd name="T5" fmla="*/ 137 h 141"/>
                <a:gd name="T6" fmla="*/ 5 w 192"/>
                <a:gd name="T7" fmla="*/ 39 h 141"/>
                <a:gd name="T8" fmla="*/ 0 w 192"/>
                <a:gd name="T9" fmla="*/ 29 h 141"/>
                <a:gd name="T10" fmla="*/ 0 w 192"/>
                <a:gd name="T11" fmla="*/ 14 h 141"/>
                <a:gd name="T12" fmla="*/ 17 w 192"/>
                <a:gd name="T13" fmla="*/ 4 h 141"/>
                <a:gd name="T14" fmla="*/ 187 w 192"/>
                <a:gd name="T15" fmla="*/ 103 h 141"/>
                <a:gd name="T16" fmla="*/ 192 w 192"/>
                <a:gd name="T17" fmla="*/ 1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41">
                  <a:moveTo>
                    <a:pt x="192" y="112"/>
                  </a:moveTo>
                  <a:cubicBezTo>
                    <a:pt x="192" y="127"/>
                    <a:pt x="192" y="127"/>
                    <a:pt x="192" y="127"/>
                  </a:cubicBezTo>
                  <a:cubicBezTo>
                    <a:pt x="192" y="136"/>
                    <a:pt x="183" y="141"/>
                    <a:pt x="175" y="13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2" y="37"/>
                    <a:pt x="0" y="33"/>
                    <a:pt x="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9" y="0"/>
                    <a:pt x="17" y="4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90" y="105"/>
                    <a:pt x="192" y="108"/>
                    <a:pt x="192" y="112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íšḷïḓè"/>
            <p:cNvSpPr/>
            <p:nvPr/>
          </p:nvSpPr>
          <p:spPr bwMode="auto">
            <a:xfrm>
              <a:off x="7486650" y="2711451"/>
              <a:ext cx="842963" cy="581025"/>
            </a:xfrm>
            <a:custGeom>
              <a:avLst/>
              <a:gdLst>
                <a:gd name="T0" fmla="*/ 267 w 267"/>
                <a:gd name="T1" fmla="*/ 155 h 184"/>
                <a:gd name="T2" fmla="*/ 267 w 267"/>
                <a:gd name="T3" fmla="*/ 170 h 184"/>
                <a:gd name="T4" fmla="*/ 250 w 267"/>
                <a:gd name="T5" fmla="*/ 179 h 184"/>
                <a:gd name="T6" fmla="*/ 5 w 267"/>
                <a:gd name="T7" fmla="*/ 38 h 184"/>
                <a:gd name="T8" fmla="*/ 0 w 267"/>
                <a:gd name="T9" fmla="*/ 29 h 184"/>
                <a:gd name="T10" fmla="*/ 0 w 267"/>
                <a:gd name="T11" fmla="*/ 14 h 184"/>
                <a:gd name="T12" fmla="*/ 17 w 267"/>
                <a:gd name="T13" fmla="*/ 4 h 184"/>
                <a:gd name="T14" fmla="*/ 261 w 267"/>
                <a:gd name="T15" fmla="*/ 145 h 184"/>
                <a:gd name="T16" fmla="*/ 267 w 267"/>
                <a:gd name="T17" fmla="*/ 15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" h="184">
                  <a:moveTo>
                    <a:pt x="267" y="155"/>
                  </a:moveTo>
                  <a:cubicBezTo>
                    <a:pt x="267" y="170"/>
                    <a:pt x="267" y="170"/>
                    <a:pt x="267" y="170"/>
                  </a:cubicBezTo>
                  <a:cubicBezTo>
                    <a:pt x="267" y="178"/>
                    <a:pt x="257" y="184"/>
                    <a:pt x="250" y="17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36"/>
                    <a:pt x="0" y="33"/>
                    <a:pt x="0" y="2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5"/>
                    <a:pt x="9" y="0"/>
                    <a:pt x="17" y="4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5" y="147"/>
                    <a:pt x="267" y="151"/>
                    <a:pt x="267" y="155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îšlíḑe"/>
            <p:cNvSpPr/>
            <p:nvPr/>
          </p:nvSpPr>
          <p:spPr bwMode="auto">
            <a:xfrm>
              <a:off x="4117975" y="2003426"/>
              <a:ext cx="149225" cy="131763"/>
            </a:xfrm>
            <a:custGeom>
              <a:avLst/>
              <a:gdLst>
                <a:gd name="T0" fmla="*/ 0 w 47"/>
                <a:gd name="T1" fmla="*/ 28 h 42"/>
                <a:gd name="T2" fmla="*/ 0 w 47"/>
                <a:gd name="T3" fmla="*/ 35 h 42"/>
                <a:gd name="T4" fmla="*/ 8 w 47"/>
                <a:gd name="T5" fmla="*/ 40 h 42"/>
                <a:gd name="T6" fmla="*/ 44 w 47"/>
                <a:gd name="T7" fmla="*/ 19 h 42"/>
                <a:gd name="T8" fmla="*/ 47 w 47"/>
                <a:gd name="T9" fmla="*/ 14 h 42"/>
                <a:gd name="T10" fmla="*/ 47 w 47"/>
                <a:gd name="T11" fmla="*/ 7 h 42"/>
                <a:gd name="T12" fmla="*/ 38 w 47"/>
                <a:gd name="T13" fmla="*/ 2 h 42"/>
                <a:gd name="T14" fmla="*/ 3 w 47"/>
                <a:gd name="T15" fmla="*/ 23 h 42"/>
                <a:gd name="T16" fmla="*/ 0 w 47"/>
                <a:gd name="T17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2">
                  <a:moveTo>
                    <a:pt x="0" y="28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40"/>
                    <a:pt x="4" y="42"/>
                    <a:pt x="8" y="4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18"/>
                    <a:pt x="47" y="16"/>
                    <a:pt x="47" y="14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2"/>
                    <a:pt x="42" y="0"/>
                    <a:pt x="38" y="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0" y="26"/>
                    <a:pt x="0" y="28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íṣļïḓe"/>
            <p:cNvSpPr/>
            <p:nvPr/>
          </p:nvSpPr>
          <p:spPr bwMode="auto">
            <a:xfrm>
              <a:off x="3762375" y="2119313"/>
              <a:ext cx="504825" cy="341313"/>
            </a:xfrm>
            <a:custGeom>
              <a:avLst/>
              <a:gdLst>
                <a:gd name="T0" fmla="*/ 0 w 160"/>
                <a:gd name="T1" fmla="*/ 94 h 108"/>
                <a:gd name="T2" fmla="*/ 0 w 160"/>
                <a:gd name="T3" fmla="*/ 101 h 108"/>
                <a:gd name="T4" fmla="*/ 8 w 160"/>
                <a:gd name="T5" fmla="*/ 106 h 108"/>
                <a:gd name="T6" fmla="*/ 157 w 160"/>
                <a:gd name="T7" fmla="*/ 20 h 108"/>
                <a:gd name="T8" fmla="*/ 160 w 160"/>
                <a:gd name="T9" fmla="*/ 15 h 108"/>
                <a:gd name="T10" fmla="*/ 160 w 160"/>
                <a:gd name="T11" fmla="*/ 8 h 108"/>
                <a:gd name="T12" fmla="*/ 151 w 160"/>
                <a:gd name="T13" fmla="*/ 3 h 108"/>
                <a:gd name="T14" fmla="*/ 2 w 160"/>
                <a:gd name="T15" fmla="*/ 88 h 108"/>
                <a:gd name="T16" fmla="*/ 0 w 160"/>
                <a:gd name="T17" fmla="*/ 9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108">
                  <a:moveTo>
                    <a:pt x="0" y="94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0" y="106"/>
                    <a:pt x="4" y="108"/>
                    <a:pt x="8" y="10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9" y="19"/>
                    <a:pt x="160" y="17"/>
                    <a:pt x="160" y="15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0" y="3"/>
                    <a:pt x="155" y="0"/>
                    <a:pt x="151" y="3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1" y="90"/>
                    <a:pt x="0" y="91"/>
                    <a:pt x="0" y="94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ï$ḷíḍe"/>
            <p:cNvSpPr/>
            <p:nvPr/>
          </p:nvSpPr>
          <p:spPr bwMode="auto">
            <a:xfrm>
              <a:off x="3954463" y="2359026"/>
              <a:ext cx="312738" cy="227013"/>
            </a:xfrm>
            <a:custGeom>
              <a:avLst/>
              <a:gdLst>
                <a:gd name="T0" fmla="*/ 0 w 99"/>
                <a:gd name="T1" fmla="*/ 57 h 72"/>
                <a:gd name="T2" fmla="*/ 0 w 99"/>
                <a:gd name="T3" fmla="*/ 65 h 72"/>
                <a:gd name="T4" fmla="*/ 9 w 99"/>
                <a:gd name="T5" fmla="*/ 70 h 72"/>
                <a:gd name="T6" fmla="*/ 96 w 99"/>
                <a:gd name="T7" fmla="*/ 20 h 72"/>
                <a:gd name="T8" fmla="*/ 99 w 99"/>
                <a:gd name="T9" fmla="*/ 15 h 72"/>
                <a:gd name="T10" fmla="*/ 99 w 99"/>
                <a:gd name="T11" fmla="*/ 7 h 72"/>
                <a:gd name="T12" fmla="*/ 91 w 99"/>
                <a:gd name="T13" fmla="*/ 2 h 72"/>
                <a:gd name="T14" fmla="*/ 3 w 99"/>
                <a:gd name="T15" fmla="*/ 52 h 72"/>
                <a:gd name="T16" fmla="*/ 0 w 99"/>
                <a:gd name="T17" fmla="*/ 5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2">
                  <a:moveTo>
                    <a:pt x="0" y="57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5" y="72"/>
                    <a:pt x="9" y="7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8" y="19"/>
                    <a:pt x="99" y="17"/>
                    <a:pt x="99" y="15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2"/>
                    <a:pt x="94" y="0"/>
                    <a:pt x="91" y="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3"/>
                    <a:pt x="0" y="55"/>
                    <a:pt x="0" y="57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šļîḋè"/>
            <p:cNvSpPr/>
            <p:nvPr/>
          </p:nvSpPr>
          <p:spPr bwMode="auto">
            <a:xfrm>
              <a:off x="3835400" y="2239963"/>
              <a:ext cx="431800" cy="298450"/>
            </a:xfrm>
            <a:custGeom>
              <a:avLst/>
              <a:gdLst>
                <a:gd name="T0" fmla="*/ 0 w 137"/>
                <a:gd name="T1" fmla="*/ 80 h 95"/>
                <a:gd name="T2" fmla="*/ 0 w 137"/>
                <a:gd name="T3" fmla="*/ 87 h 95"/>
                <a:gd name="T4" fmla="*/ 9 w 137"/>
                <a:gd name="T5" fmla="*/ 92 h 95"/>
                <a:gd name="T6" fmla="*/ 134 w 137"/>
                <a:gd name="T7" fmla="*/ 20 h 95"/>
                <a:gd name="T8" fmla="*/ 137 w 137"/>
                <a:gd name="T9" fmla="*/ 15 h 95"/>
                <a:gd name="T10" fmla="*/ 137 w 137"/>
                <a:gd name="T11" fmla="*/ 7 h 95"/>
                <a:gd name="T12" fmla="*/ 128 w 137"/>
                <a:gd name="T13" fmla="*/ 2 h 95"/>
                <a:gd name="T14" fmla="*/ 3 w 137"/>
                <a:gd name="T15" fmla="*/ 75 h 95"/>
                <a:gd name="T16" fmla="*/ 0 w 137"/>
                <a:gd name="T17" fmla="*/ 8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95">
                  <a:moveTo>
                    <a:pt x="0" y="80"/>
                  </a:moveTo>
                  <a:cubicBezTo>
                    <a:pt x="0" y="87"/>
                    <a:pt x="0" y="87"/>
                    <a:pt x="0" y="87"/>
                  </a:cubicBezTo>
                  <a:cubicBezTo>
                    <a:pt x="0" y="92"/>
                    <a:pt x="5" y="95"/>
                    <a:pt x="9" y="92"/>
                  </a:cubicBezTo>
                  <a:cubicBezTo>
                    <a:pt x="134" y="20"/>
                    <a:pt x="134" y="20"/>
                    <a:pt x="134" y="20"/>
                  </a:cubicBezTo>
                  <a:cubicBezTo>
                    <a:pt x="136" y="19"/>
                    <a:pt x="137" y="17"/>
                    <a:pt x="137" y="15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7" y="3"/>
                    <a:pt x="132" y="0"/>
                    <a:pt x="128" y="2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1" y="76"/>
                    <a:pt x="0" y="78"/>
                    <a:pt x="0" y="80"/>
                  </a:cubicBez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íšḻiḋe"/>
            <p:cNvSpPr/>
            <p:nvPr/>
          </p:nvSpPr>
          <p:spPr bwMode="auto">
            <a:xfrm>
              <a:off x="5626100" y="2740026"/>
              <a:ext cx="379413" cy="377825"/>
            </a:xfrm>
            <a:prstGeom prst="ellipse">
              <a:avLst/>
            </a:prstGeom>
            <a:gradFill>
              <a:gsLst>
                <a:gs pos="0">
                  <a:srgbClr val="DB75BC"/>
                </a:gs>
                <a:gs pos="100000">
                  <a:srgbClr val="CC68FF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şḻiḍè"/>
            <p:cNvSpPr/>
            <p:nvPr/>
          </p:nvSpPr>
          <p:spPr bwMode="auto">
            <a:xfrm>
              <a:off x="5718175" y="2844801"/>
              <a:ext cx="192088" cy="173038"/>
            </a:xfrm>
            <a:custGeom>
              <a:avLst/>
              <a:gdLst>
                <a:gd name="T0" fmla="*/ 51 w 121"/>
                <a:gd name="T1" fmla="*/ 109 h 109"/>
                <a:gd name="T2" fmla="*/ 0 w 121"/>
                <a:gd name="T3" fmla="*/ 71 h 109"/>
                <a:gd name="T4" fmla="*/ 20 w 121"/>
                <a:gd name="T5" fmla="*/ 47 h 109"/>
                <a:gd name="T6" fmla="*/ 45 w 121"/>
                <a:gd name="T7" fmla="*/ 65 h 109"/>
                <a:gd name="T8" fmla="*/ 97 w 121"/>
                <a:gd name="T9" fmla="*/ 0 h 109"/>
                <a:gd name="T10" fmla="*/ 121 w 121"/>
                <a:gd name="T11" fmla="*/ 18 h 109"/>
                <a:gd name="T12" fmla="*/ 51 w 121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9">
                  <a:moveTo>
                    <a:pt x="51" y="109"/>
                  </a:moveTo>
                  <a:lnTo>
                    <a:pt x="0" y="71"/>
                  </a:lnTo>
                  <a:lnTo>
                    <a:pt x="20" y="47"/>
                  </a:lnTo>
                  <a:lnTo>
                    <a:pt x="45" y="65"/>
                  </a:lnTo>
                  <a:lnTo>
                    <a:pt x="97" y="0"/>
                  </a:lnTo>
                  <a:lnTo>
                    <a:pt x="121" y="18"/>
                  </a:lnTo>
                  <a:lnTo>
                    <a:pt x="51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ïṣļíde"/>
            <p:cNvSpPr/>
            <p:nvPr/>
          </p:nvSpPr>
          <p:spPr bwMode="auto">
            <a:xfrm>
              <a:off x="4752975" y="1644651"/>
              <a:ext cx="895350" cy="660400"/>
            </a:xfrm>
            <a:custGeom>
              <a:avLst/>
              <a:gdLst>
                <a:gd name="T0" fmla="*/ 258 w 284"/>
                <a:gd name="T1" fmla="*/ 142 h 210"/>
                <a:gd name="T2" fmla="*/ 284 w 284"/>
                <a:gd name="T3" fmla="*/ 187 h 210"/>
                <a:gd name="T4" fmla="*/ 258 w 284"/>
                <a:gd name="T5" fmla="*/ 201 h 210"/>
                <a:gd name="T6" fmla="*/ 25 w 284"/>
                <a:gd name="T7" fmla="*/ 67 h 210"/>
                <a:gd name="T8" fmla="*/ 0 w 284"/>
                <a:gd name="T9" fmla="*/ 23 h 210"/>
                <a:gd name="T10" fmla="*/ 25 w 284"/>
                <a:gd name="T11" fmla="*/ 8 h 210"/>
                <a:gd name="T12" fmla="*/ 258 w 284"/>
                <a:gd name="T13" fmla="*/ 14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10">
                  <a:moveTo>
                    <a:pt x="258" y="142"/>
                  </a:moveTo>
                  <a:cubicBezTo>
                    <a:pt x="273" y="151"/>
                    <a:pt x="284" y="170"/>
                    <a:pt x="284" y="187"/>
                  </a:cubicBezTo>
                  <a:cubicBezTo>
                    <a:pt x="284" y="203"/>
                    <a:pt x="272" y="210"/>
                    <a:pt x="258" y="20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1" y="59"/>
                    <a:pt x="0" y="39"/>
                    <a:pt x="0" y="23"/>
                  </a:cubicBezTo>
                  <a:cubicBezTo>
                    <a:pt x="0" y="6"/>
                    <a:pt x="11" y="0"/>
                    <a:pt x="25" y="8"/>
                  </a:cubicBezTo>
                  <a:lnTo>
                    <a:pt x="258" y="142"/>
                  </a:ln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îşļîḋè"/>
            <p:cNvSpPr/>
            <p:nvPr/>
          </p:nvSpPr>
          <p:spPr bwMode="auto">
            <a:xfrm>
              <a:off x="7786688" y="4022726"/>
              <a:ext cx="623888" cy="460375"/>
            </a:xfrm>
            <a:custGeom>
              <a:avLst/>
              <a:gdLst>
                <a:gd name="T0" fmla="*/ 180 w 198"/>
                <a:gd name="T1" fmla="*/ 100 h 146"/>
                <a:gd name="T2" fmla="*/ 198 w 198"/>
                <a:gd name="T3" fmla="*/ 130 h 146"/>
                <a:gd name="T4" fmla="*/ 180 w 198"/>
                <a:gd name="T5" fmla="*/ 141 h 146"/>
                <a:gd name="T6" fmla="*/ 18 w 198"/>
                <a:gd name="T7" fmla="*/ 47 h 146"/>
                <a:gd name="T8" fmla="*/ 0 w 198"/>
                <a:gd name="T9" fmla="*/ 16 h 146"/>
                <a:gd name="T10" fmla="*/ 18 w 198"/>
                <a:gd name="T11" fmla="*/ 6 h 146"/>
                <a:gd name="T12" fmla="*/ 180 w 198"/>
                <a:gd name="T13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146">
                  <a:moveTo>
                    <a:pt x="180" y="100"/>
                  </a:moveTo>
                  <a:cubicBezTo>
                    <a:pt x="190" y="105"/>
                    <a:pt x="198" y="119"/>
                    <a:pt x="198" y="130"/>
                  </a:cubicBezTo>
                  <a:cubicBezTo>
                    <a:pt x="197" y="142"/>
                    <a:pt x="189" y="146"/>
                    <a:pt x="180" y="141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8" y="41"/>
                    <a:pt x="0" y="28"/>
                    <a:pt x="0" y="16"/>
                  </a:cubicBezTo>
                  <a:cubicBezTo>
                    <a:pt x="0" y="5"/>
                    <a:pt x="8" y="0"/>
                    <a:pt x="18" y="6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rgbClr val="1AE5FF">
                <a:alpha val="5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şľîḍê"/>
            <p:cNvSpPr/>
            <p:nvPr/>
          </p:nvSpPr>
          <p:spPr bwMode="auto">
            <a:xfrm>
              <a:off x="3730625" y="3571876"/>
              <a:ext cx="1119188" cy="649288"/>
            </a:xfrm>
            <a:custGeom>
              <a:avLst/>
              <a:gdLst>
                <a:gd name="T0" fmla="*/ 349 w 355"/>
                <a:gd name="T1" fmla="*/ 74 h 206"/>
                <a:gd name="T2" fmla="*/ 349 w 355"/>
                <a:gd name="T3" fmla="*/ 87 h 206"/>
                <a:gd name="T4" fmla="*/ 150 w 355"/>
                <a:gd name="T5" fmla="*/ 202 h 206"/>
                <a:gd name="T6" fmla="*/ 129 w 355"/>
                <a:gd name="T7" fmla="*/ 202 h 206"/>
                <a:gd name="T8" fmla="*/ 6 w 355"/>
                <a:gd name="T9" fmla="*/ 132 h 206"/>
                <a:gd name="T10" fmla="*/ 6 w 355"/>
                <a:gd name="T11" fmla="*/ 119 h 206"/>
                <a:gd name="T12" fmla="*/ 205 w 355"/>
                <a:gd name="T13" fmla="*/ 3 h 206"/>
                <a:gd name="T14" fmla="*/ 227 w 355"/>
                <a:gd name="T15" fmla="*/ 3 h 206"/>
                <a:gd name="T16" fmla="*/ 349 w 355"/>
                <a:gd name="T17" fmla="*/ 7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206">
                  <a:moveTo>
                    <a:pt x="349" y="74"/>
                  </a:moveTo>
                  <a:cubicBezTo>
                    <a:pt x="355" y="78"/>
                    <a:pt x="355" y="83"/>
                    <a:pt x="349" y="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44" y="206"/>
                    <a:pt x="135" y="206"/>
                    <a:pt x="129" y="20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0" y="128"/>
                    <a:pt x="0" y="122"/>
                    <a:pt x="6" y="119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11" y="0"/>
                    <a:pt x="221" y="0"/>
                    <a:pt x="227" y="3"/>
                  </a:cubicBezTo>
                  <a:lnTo>
                    <a:pt x="349" y="74"/>
                  </a:lnTo>
                  <a:close/>
                </a:path>
              </a:pathLst>
            </a:custGeom>
            <a:gradFill>
              <a:gsLst>
                <a:gs pos="0">
                  <a:srgbClr val="A4F5FF"/>
                </a:gs>
                <a:gs pos="100000">
                  <a:srgbClr val="E3FCFF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Sļîďé"/>
            <p:cNvSpPr/>
            <p:nvPr/>
          </p:nvSpPr>
          <p:spPr bwMode="auto">
            <a:xfrm>
              <a:off x="4238625" y="4554538"/>
              <a:ext cx="1012825" cy="587375"/>
            </a:xfrm>
            <a:custGeom>
              <a:avLst/>
              <a:gdLst>
                <a:gd name="T0" fmla="*/ 57 w 321"/>
                <a:gd name="T1" fmla="*/ 33 h 186"/>
                <a:gd name="T2" fmla="*/ 57 w 321"/>
                <a:gd name="T3" fmla="*/ 153 h 186"/>
                <a:gd name="T4" fmla="*/ 263 w 321"/>
                <a:gd name="T5" fmla="*/ 153 h 186"/>
                <a:gd name="T6" fmla="*/ 264 w 321"/>
                <a:gd name="T7" fmla="*/ 33 h 186"/>
                <a:gd name="T8" fmla="*/ 57 w 321"/>
                <a:gd name="T9" fmla="*/ 3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186">
                  <a:moveTo>
                    <a:pt x="57" y="33"/>
                  </a:moveTo>
                  <a:cubicBezTo>
                    <a:pt x="0" y="66"/>
                    <a:pt x="0" y="120"/>
                    <a:pt x="57" y="153"/>
                  </a:cubicBezTo>
                  <a:cubicBezTo>
                    <a:pt x="113" y="186"/>
                    <a:pt x="206" y="186"/>
                    <a:pt x="263" y="153"/>
                  </a:cubicBezTo>
                  <a:cubicBezTo>
                    <a:pt x="320" y="120"/>
                    <a:pt x="321" y="66"/>
                    <a:pt x="264" y="33"/>
                  </a:cubicBezTo>
                  <a:cubicBezTo>
                    <a:pt x="207" y="0"/>
                    <a:pt x="115" y="0"/>
                    <a:pt x="57" y="33"/>
                  </a:cubicBezTo>
                  <a:close/>
                </a:path>
              </a:pathLst>
            </a:custGeom>
            <a:gradFill>
              <a:gsLst>
                <a:gs pos="0">
                  <a:srgbClr val="A4F5FF"/>
                </a:gs>
                <a:gs pos="100000">
                  <a:srgbClr val="DADFF7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iṡlîḑê"/>
            <p:cNvSpPr/>
            <p:nvPr/>
          </p:nvSpPr>
          <p:spPr bwMode="auto">
            <a:xfrm>
              <a:off x="4491038" y="4892676"/>
              <a:ext cx="211138" cy="68263"/>
            </a:xfrm>
            <a:custGeom>
              <a:avLst/>
              <a:gdLst>
                <a:gd name="T0" fmla="*/ 47 w 67"/>
                <a:gd name="T1" fmla="*/ 2 h 22"/>
                <a:gd name="T2" fmla="*/ 10 w 67"/>
                <a:gd name="T3" fmla="*/ 8 h 22"/>
                <a:gd name="T4" fmla="*/ 27 w 67"/>
                <a:gd name="T5" fmla="*/ 20 h 22"/>
                <a:gd name="T6" fmla="*/ 64 w 67"/>
                <a:gd name="T7" fmla="*/ 18 h 22"/>
                <a:gd name="T8" fmla="*/ 63 w 67"/>
                <a:gd name="T9" fmla="*/ 0 h 22"/>
                <a:gd name="T10" fmla="*/ 47 w 67"/>
                <a:gd name="T1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2">
                  <a:moveTo>
                    <a:pt x="47" y="2"/>
                  </a:moveTo>
                  <a:cubicBezTo>
                    <a:pt x="47" y="2"/>
                    <a:pt x="21" y="8"/>
                    <a:pt x="10" y="8"/>
                  </a:cubicBezTo>
                  <a:cubicBezTo>
                    <a:pt x="0" y="8"/>
                    <a:pt x="10" y="19"/>
                    <a:pt x="27" y="20"/>
                  </a:cubicBezTo>
                  <a:cubicBezTo>
                    <a:pt x="45" y="21"/>
                    <a:pt x="61" y="22"/>
                    <a:pt x="64" y="18"/>
                  </a:cubicBezTo>
                  <a:cubicBezTo>
                    <a:pt x="67" y="13"/>
                    <a:pt x="63" y="0"/>
                    <a:pt x="63" y="0"/>
                  </a:cubicBezTo>
                  <a:lnTo>
                    <a:pt x="47" y="2"/>
                  </a:lnTo>
                  <a:close/>
                </a:path>
              </a:pathLst>
            </a:custGeom>
            <a:solidFill>
              <a:srgbClr val="515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iṣḷíḓê"/>
            <p:cNvSpPr/>
            <p:nvPr/>
          </p:nvSpPr>
          <p:spPr bwMode="auto">
            <a:xfrm>
              <a:off x="4721225" y="4816476"/>
              <a:ext cx="214313" cy="69850"/>
            </a:xfrm>
            <a:custGeom>
              <a:avLst/>
              <a:gdLst>
                <a:gd name="T0" fmla="*/ 47 w 68"/>
                <a:gd name="T1" fmla="*/ 2 h 22"/>
                <a:gd name="T2" fmla="*/ 10 w 68"/>
                <a:gd name="T3" fmla="*/ 8 h 22"/>
                <a:gd name="T4" fmla="*/ 28 w 68"/>
                <a:gd name="T5" fmla="*/ 20 h 22"/>
                <a:gd name="T6" fmla="*/ 64 w 68"/>
                <a:gd name="T7" fmla="*/ 18 h 22"/>
                <a:gd name="T8" fmla="*/ 63 w 68"/>
                <a:gd name="T9" fmla="*/ 0 h 22"/>
                <a:gd name="T10" fmla="*/ 47 w 68"/>
                <a:gd name="T1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22">
                  <a:moveTo>
                    <a:pt x="47" y="2"/>
                  </a:moveTo>
                  <a:cubicBezTo>
                    <a:pt x="47" y="2"/>
                    <a:pt x="21" y="8"/>
                    <a:pt x="10" y="8"/>
                  </a:cubicBezTo>
                  <a:cubicBezTo>
                    <a:pt x="0" y="8"/>
                    <a:pt x="10" y="19"/>
                    <a:pt x="28" y="20"/>
                  </a:cubicBezTo>
                  <a:cubicBezTo>
                    <a:pt x="45" y="21"/>
                    <a:pt x="61" y="22"/>
                    <a:pt x="64" y="18"/>
                  </a:cubicBezTo>
                  <a:cubicBezTo>
                    <a:pt x="68" y="13"/>
                    <a:pt x="63" y="0"/>
                    <a:pt x="63" y="0"/>
                  </a:cubicBezTo>
                  <a:lnTo>
                    <a:pt x="47" y="2"/>
                  </a:lnTo>
                  <a:close/>
                </a:path>
              </a:pathLst>
            </a:custGeom>
            <a:solidFill>
              <a:srgbClr val="5155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îsḷíďè"/>
            <p:cNvSpPr/>
            <p:nvPr/>
          </p:nvSpPr>
          <p:spPr bwMode="auto">
            <a:xfrm>
              <a:off x="4718050" y="3927476"/>
              <a:ext cx="204788" cy="930275"/>
            </a:xfrm>
            <a:custGeom>
              <a:avLst/>
              <a:gdLst>
                <a:gd name="T0" fmla="*/ 54 w 65"/>
                <a:gd name="T1" fmla="*/ 0 h 295"/>
                <a:gd name="T2" fmla="*/ 65 w 65"/>
                <a:gd name="T3" fmla="*/ 289 h 295"/>
                <a:gd name="T4" fmla="*/ 48 w 65"/>
                <a:gd name="T5" fmla="*/ 292 h 295"/>
                <a:gd name="T6" fmla="*/ 13 w 65"/>
                <a:gd name="T7" fmla="*/ 76 h 295"/>
                <a:gd name="T8" fmla="*/ 0 w 65"/>
                <a:gd name="T9" fmla="*/ 16 h 295"/>
                <a:gd name="T10" fmla="*/ 54 w 65"/>
                <a:gd name="T11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295">
                  <a:moveTo>
                    <a:pt x="54" y="0"/>
                  </a:moveTo>
                  <a:cubicBezTo>
                    <a:pt x="54" y="0"/>
                    <a:pt x="63" y="261"/>
                    <a:pt x="65" y="289"/>
                  </a:cubicBezTo>
                  <a:cubicBezTo>
                    <a:pt x="65" y="289"/>
                    <a:pt x="57" y="295"/>
                    <a:pt x="48" y="292"/>
                  </a:cubicBezTo>
                  <a:cubicBezTo>
                    <a:pt x="48" y="292"/>
                    <a:pt x="17" y="120"/>
                    <a:pt x="13" y="76"/>
                  </a:cubicBezTo>
                  <a:cubicBezTo>
                    <a:pt x="8" y="32"/>
                    <a:pt x="0" y="16"/>
                    <a:pt x="0" y="1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343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ṣļîḑè"/>
            <p:cNvSpPr/>
            <p:nvPr/>
          </p:nvSpPr>
          <p:spPr bwMode="auto">
            <a:xfrm>
              <a:off x="4551363" y="3856038"/>
              <a:ext cx="220663" cy="1071563"/>
            </a:xfrm>
            <a:custGeom>
              <a:avLst/>
              <a:gdLst>
                <a:gd name="T0" fmla="*/ 9 w 70"/>
                <a:gd name="T1" fmla="*/ 38 h 340"/>
                <a:gd name="T2" fmla="*/ 27 w 70"/>
                <a:gd name="T3" fmla="*/ 335 h 340"/>
                <a:gd name="T4" fmla="*/ 44 w 70"/>
                <a:gd name="T5" fmla="*/ 329 h 340"/>
                <a:gd name="T6" fmla="*/ 66 w 70"/>
                <a:gd name="T7" fmla="*/ 36 h 340"/>
                <a:gd name="T8" fmla="*/ 9 w 70"/>
                <a:gd name="T9" fmla="*/ 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40">
                  <a:moveTo>
                    <a:pt x="9" y="38"/>
                  </a:moveTo>
                  <a:cubicBezTo>
                    <a:pt x="9" y="38"/>
                    <a:pt x="0" y="189"/>
                    <a:pt x="27" y="335"/>
                  </a:cubicBezTo>
                  <a:cubicBezTo>
                    <a:pt x="27" y="335"/>
                    <a:pt x="37" y="340"/>
                    <a:pt x="44" y="329"/>
                  </a:cubicBezTo>
                  <a:cubicBezTo>
                    <a:pt x="44" y="329"/>
                    <a:pt x="61" y="73"/>
                    <a:pt x="66" y="36"/>
                  </a:cubicBezTo>
                  <a:cubicBezTo>
                    <a:pt x="70" y="0"/>
                    <a:pt x="21" y="30"/>
                    <a:pt x="9" y="38"/>
                  </a:cubicBezTo>
                  <a:close/>
                </a:path>
              </a:pathLst>
            </a:custGeom>
            <a:solidFill>
              <a:srgbClr val="343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ŝļïḍè"/>
            <p:cNvSpPr/>
            <p:nvPr/>
          </p:nvSpPr>
          <p:spPr bwMode="auto">
            <a:xfrm>
              <a:off x="4670425" y="3956051"/>
              <a:ext cx="173038" cy="384175"/>
            </a:xfrm>
            <a:custGeom>
              <a:avLst/>
              <a:gdLst>
                <a:gd name="T0" fmla="*/ 12 w 55"/>
                <a:gd name="T1" fmla="*/ 122 h 122"/>
                <a:gd name="T2" fmla="*/ 41 w 55"/>
                <a:gd name="T3" fmla="*/ 56 h 122"/>
                <a:gd name="T4" fmla="*/ 52 w 55"/>
                <a:gd name="T5" fmla="*/ 0 h 122"/>
                <a:gd name="T6" fmla="*/ 0 w 55"/>
                <a:gd name="T7" fmla="*/ 4 h 122"/>
                <a:gd name="T8" fmla="*/ 12 w 55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22">
                  <a:moveTo>
                    <a:pt x="12" y="122"/>
                  </a:moveTo>
                  <a:cubicBezTo>
                    <a:pt x="12" y="122"/>
                    <a:pt x="28" y="79"/>
                    <a:pt x="41" y="56"/>
                  </a:cubicBezTo>
                  <a:cubicBezTo>
                    <a:pt x="55" y="33"/>
                    <a:pt x="52" y="0"/>
                    <a:pt x="52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12" y="122"/>
                  </a:lnTo>
                  <a:close/>
                </a:path>
              </a:pathLst>
            </a:custGeom>
            <a:solidFill>
              <a:srgbClr val="343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Sļïḋé"/>
            <p:cNvSpPr/>
            <p:nvPr/>
          </p:nvSpPr>
          <p:spPr bwMode="auto">
            <a:xfrm>
              <a:off x="4213225" y="3357563"/>
              <a:ext cx="331788" cy="204788"/>
            </a:xfrm>
            <a:custGeom>
              <a:avLst/>
              <a:gdLst>
                <a:gd name="T0" fmla="*/ 105 w 105"/>
                <a:gd name="T1" fmla="*/ 47 h 65"/>
                <a:gd name="T2" fmla="*/ 59 w 105"/>
                <a:gd name="T3" fmla="*/ 25 h 65"/>
                <a:gd name="T4" fmla="*/ 42 w 105"/>
                <a:gd name="T5" fmla="*/ 8 h 65"/>
                <a:gd name="T6" fmla="*/ 12 w 105"/>
                <a:gd name="T7" fmla="*/ 1 h 65"/>
                <a:gd name="T8" fmla="*/ 2 w 105"/>
                <a:gd name="T9" fmla="*/ 9 h 65"/>
                <a:gd name="T10" fmla="*/ 24 w 105"/>
                <a:gd name="T11" fmla="*/ 25 h 65"/>
                <a:gd name="T12" fmla="*/ 20 w 105"/>
                <a:gd name="T13" fmla="*/ 37 h 65"/>
                <a:gd name="T14" fmla="*/ 33 w 105"/>
                <a:gd name="T15" fmla="*/ 34 h 65"/>
                <a:gd name="T16" fmla="*/ 49 w 105"/>
                <a:gd name="T17" fmla="*/ 40 h 65"/>
                <a:gd name="T18" fmla="*/ 93 w 105"/>
                <a:gd name="T19" fmla="*/ 65 h 65"/>
                <a:gd name="T20" fmla="*/ 105 w 105"/>
                <a:gd name="T21" fmla="*/ 4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65">
                  <a:moveTo>
                    <a:pt x="105" y="47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45" y="11"/>
                    <a:pt x="42" y="8"/>
                  </a:cubicBezTo>
                  <a:cubicBezTo>
                    <a:pt x="39" y="5"/>
                    <a:pt x="16" y="0"/>
                    <a:pt x="12" y="1"/>
                  </a:cubicBezTo>
                  <a:cubicBezTo>
                    <a:pt x="8" y="1"/>
                    <a:pt x="0" y="7"/>
                    <a:pt x="2" y="9"/>
                  </a:cubicBezTo>
                  <a:cubicBezTo>
                    <a:pt x="4" y="10"/>
                    <a:pt x="24" y="21"/>
                    <a:pt x="24" y="25"/>
                  </a:cubicBezTo>
                  <a:cubicBezTo>
                    <a:pt x="25" y="29"/>
                    <a:pt x="17" y="34"/>
                    <a:pt x="20" y="37"/>
                  </a:cubicBezTo>
                  <a:cubicBezTo>
                    <a:pt x="23" y="40"/>
                    <a:pt x="29" y="34"/>
                    <a:pt x="33" y="34"/>
                  </a:cubicBezTo>
                  <a:cubicBezTo>
                    <a:pt x="37" y="34"/>
                    <a:pt x="49" y="40"/>
                    <a:pt x="49" y="40"/>
                  </a:cubicBezTo>
                  <a:cubicBezTo>
                    <a:pt x="93" y="65"/>
                    <a:pt x="93" y="65"/>
                    <a:pt x="93" y="65"/>
                  </a:cubicBezTo>
                  <a:lnTo>
                    <a:pt x="105" y="47"/>
                  </a:lnTo>
                  <a:close/>
                </a:path>
              </a:pathLst>
            </a:cu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$lîḑé"/>
            <p:cNvSpPr/>
            <p:nvPr/>
          </p:nvSpPr>
          <p:spPr bwMode="auto">
            <a:xfrm>
              <a:off x="4437063" y="3335338"/>
              <a:ext cx="479425" cy="306388"/>
            </a:xfrm>
            <a:custGeom>
              <a:avLst/>
              <a:gdLst>
                <a:gd name="T0" fmla="*/ 130 w 152"/>
                <a:gd name="T1" fmla="*/ 10 h 97"/>
                <a:gd name="T2" fmla="*/ 108 w 152"/>
                <a:gd name="T3" fmla="*/ 18 h 97"/>
                <a:gd name="T4" fmla="*/ 64 w 152"/>
                <a:gd name="T5" fmla="*/ 59 h 97"/>
                <a:gd name="T6" fmla="*/ 14 w 152"/>
                <a:gd name="T7" fmla="*/ 42 h 97"/>
                <a:gd name="T8" fmla="*/ 2 w 152"/>
                <a:gd name="T9" fmla="*/ 64 h 97"/>
                <a:gd name="T10" fmla="*/ 76 w 152"/>
                <a:gd name="T11" fmla="*/ 96 h 97"/>
                <a:gd name="T12" fmla="*/ 145 w 152"/>
                <a:gd name="T13" fmla="*/ 42 h 97"/>
                <a:gd name="T14" fmla="*/ 130 w 152"/>
                <a:gd name="T1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97">
                  <a:moveTo>
                    <a:pt x="130" y="10"/>
                  </a:moveTo>
                  <a:cubicBezTo>
                    <a:pt x="130" y="10"/>
                    <a:pt x="122" y="0"/>
                    <a:pt x="108" y="18"/>
                  </a:cubicBezTo>
                  <a:cubicBezTo>
                    <a:pt x="94" y="35"/>
                    <a:pt x="83" y="61"/>
                    <a:pt x="64" y="59"/>
                  </a:cubicBezTo>
                  <a:cubicBezTo>
                    <a:pt x="45" y="57"/>
                    <a:pt x="14" y="42"/>
                    <a:pt x="14" y="42"/>
                  </a:cubicBezTo>
                  <a:cubicBezTo>
                    <a:pt x="14" y="42"/>
                    <a:pt x="0" y="51"/>
                    <a:pt x="2" y="64"/>
                  </a:cubicBezTo>
                  <a:cubicBezTo>
                    <a:pt x="2" y="64"/>
                    <a:pt x="46" y="97"/>
                    <a:pt x="76" y="96"/>
                  </a:cubicBezTo>
                  <a:cubicBezTo>
                    <a:pt x="106" y="94"/>
                    <a:pt x="138" y="64"/>
                    <a:pt x="145" y="42"/>
                  </a:cubicBezTo>
                  <a:cubicBezTo>
                    <a:pt x="152" y="21"/>
                    <a:pt x="130" y="10"/>
                    <a:pt x="130" y="10"/>
                  </a:cubicBezTo>
                  <a:close/>
                </a:path>
              </a:pathLst>
            </a:custGeom>
            <a:solidFill>
              <a:srgbClr val="FF3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îslîďe"/>
            <p:cNvSpPr/>
            <p:nvPr/>
          </p:nvSpPr>
          <p:spPr bwMode="auto">
            <a:xfrm>
              <a:off x="4529138" y="3338513"/>
              <a:ext cx="390525" cy="700088"/>
            </a:xfrm>
            <a:custGeom>
              <a:avLst/>
              <a:gdLst>
                <a:gd name="T0" fmla="*/ 9 w 124"/>
                <a:gd name="T1" fmla="*/ 202 h 222"/>
                <a:gd name="T2" fmla="*/ 74 w 124"/>
                <a:gd name="T3" fmla="*/ 218 h 222"/>
                <a:gd name="T4" fmla="*/ 120 w 124"/>
                <a:gd name="T5" fmla="*/ 177 h 222"/>
                <a:gd name="T6" fmla="*/ 124 w 124"/>
                <a:gd name="T7" fmla="*/ 51 h 222"/>
                <a:gd name="T8" fmla="*/ 111 w 124"/>
                <a:gd name="T9" fmla="*/ 15 h 222"/>
                <a:gd name="T10" fmla="*/ 58 w 124"/>
                <a:gd name="T11" fmla="*/ 8 h 222"/>
                <a:gd name="T12" fmla="*/ 10 w 124"/>
                <a:gd name="T13" fmla="*/ 40 h 222"/>
                <a:gd name="T14" fmla="*/ 3 w 124"/>
                <a:gd name="T15" fmla="*/ 121 h 222"/>
                <a:gd name="T16" fmla="*/ 9 w 124"/>
                <a:gd name="T17" fmla="*/ 20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22">
                  <a:moveTo>
                    <a:pt x="9" y="202"/>
                  </a:moveTo>
                  <a:cubicBezTo>
                    <a:pt x="12" y="215"/>
                    <a:pt x="51" y="222"/>
                    <a:pt x="74" y="218"/>
                  </a:cubicBezTo>
                  <a:cubicBezTo>
                    <a:pt x="97" y="215"/>
                    <a:pt x="121" y="204"/>
                    <a:pt x="120" y="177"/>
                  </a:cubicBezTo>
                  <a:cubicBezTo>
                    <a:pt x="120" y="177"/>
                    <a:pt x="124" y="72"/>
                    <a:pt x="124" y="51"/>
                  </a:cubicBezTo>
                  <a:cubicBezTo>
                    <a:pt x="124" y="30"/>
                    <a:pt x="111" y="15"/>
                    <a:pt x="111" y="15"/>
                  </a:cubicBezTo>
                  <a:cubicBezTo>
                    <a:pt x="111" y="15"/>
                    <a:pt x="98" y="0"/>
                    <a:pt x="58" y="8"/>
                  </a:cubicBezTo>
                  <a:cubicBezTo>
                    <a:pt x="58" y="8"/>
                    <a:pt x="25" y="15"/>
                    <a:pt x="10" y="40"/>
                  </a:cubicBezTo>
                  <a:cubicBezTo>
                    <a:pt x="10" y="40"/>
                    <a:pt x="0" y="66"/>
                    <a:pt x="3" y="121"/>
                  </a:cubicBezTo>
                  <a:cubicBezTo>
                    <a:pt x="7" y="177"/>
                    <a:pt x="9" y="202"/>
                    <a:pt x="9" y="202"/>
                  </a:cubicBezTo>
                  <a:close/>
                </a:path>
              </a:pathLst>
            </a:custGeom>
            <a:solidFill>
              <a:srgbClr val="FF3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ślíḓè"/>
            <p:cNvSpPr/>
            <p:nvPr/>
          </p:nvSpPr>
          <p:spPr bwMode="auto">
            <a:xfrm>
              <a:off x="4657725" y="3260726"/>
              <a:ext cx="155575" cy="169863"/>
            </a:xfrm>
            <a:custGeom>
              <a:avLst/>
              <a:gdLst>
                <a:gd name="T0" fmla="*/ 48 w 49"/>
                <a:gd name="T1" fmla="*/ 4 h 54"/>
                <a:gd name="T2" fmla="*/ 48 w 49"/>
                <a:gd name="T3" fmla="*/ 33 h 54"/>
                <a:gd name="T4" fmla="*/ 11 w 49"/>
                <a:gd name="T5" fmla="*/ 50 h 54"/>
                <a:gd name="T6" fmla="*/ 1 w 49"/>
                <a:gd name="T7" fmla="*/ 42 h 54"/>
                <a:gd name="T8" fmla="*/ 9 w 49"/>
                <a:gd name="T9" fmla="*/ 14 h 54"/>
                <a:gd name="T10" fmla="*/ 48 w 49"/>
                <a:gd name="T11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4">
                  <a:moveTo>
                    <a:pt x="48" y="4"/>
                  </a:moveTo>
                  <a:cubicBezTo>
                    <a:pt x="48" y="4"/>
                    <a:pt x="45" y="24"/>
                    <a:pt x="48" y="33"/>
                  </a:cubicBezTo>
                  <a:cubicBezTo>
                    <a:pt x="49" y="38"/>
                    <a:pt x="29" y="54"/>
                    <a:pt x="11" y="50"/>
                  </a:cubicBezTo>
                  <a:cubicBezTo>
                    <a:pt x="0" y="47"/>
                    <a:pt x="1" y="42"/>
                    <a:pt x="1" y="42"/>
                  </a:cubicBezTo>
                  <a:cubicBezTo>
                    <a:pt x="1" y="42"/>
                    <a:pt x="10" y="28"/>
                    <a:pt x="9" y="14"/>
                  </a:cubicBezTo>
                  <a:cubicBezTo>
                    <a:pt x="7" y="0"/>
                    <a:pt x="36" y="1"/>
                    <a:pt x="48" y="4"/>
                  </a:cubicBezTo>
                  <a:close/>
                </a:path>
              </a:pathLst>
            </a:custGeom>
            <a:solidFill>
              <a:srgbClr val="FF7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iṡḷïďê"/>
            <p:cNvSpPr/>
            <p:nvPr/>
          </p:nvSpPr>
          <p:spPr bwMode="auto">
            <a:xfrm>
              <a:off x="4597400" y="2995613"/>
              <a:ext cx="300038" cy="300038"/>
            </a:xfrm>
            <a:prstGeom prst="ellipse">
              <a:avLst/>
            </a:pr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ślíḍé"/>
            <p:cNvSpPr/>
            <p:nvPr/>
          </p:nvSpPr>
          <p:spPr bwMode="auto">
            <a:xfrm>
              <a:off x="4594225" y="3113088"/>
              <a:ext cx="277813" cy="250825"/>
            </a:xfrm>
            <a:custGeom>
              <a:avLst/>
              <a:gdLst>
                <a:gd name="T0" fmla="*/ 1 w 88"/>
                <a:gd name="T1" fmla="*/ 14 h 80"/>
                <a:gd name="T2" fmla="*/ 11 w 88"/>
                <a:gd name="T3" fmla="*/ 71 h 80"/>
                <a:gd name="T4" fmla="*/ 62 w 88"/>
                <a:gd name="T5" fmla="*/ 56 h 80"/>
                <a:gd name="T6" fmla="*/ 42 w 88"/>
                <a:gd name="T7" fmla="*/ 0 h 80"/>
                <a:gd name="T8" fmla="*/ 1 w 88"/>
                <a:gd name="T9" fmla="*/ 1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0">
                  <a:moveTo>
                    <a:pt x="1" y="14"/>
                  </a:moveTo>
                  <a:cubicBezTo>
                    <a:pt x="1" y="14"/>
                    <a:pt x="0" y="61"/>
                    <a:pt x="11" y="71"/>
                  </a:cubicBezTo>
                  <a:cubicBezTo>
                    <a:pt x="21" y="80"/>
                    <a:pt x="37" y="62"/>
                    <a:pt x="62" y="56"/>
                  </a:cubicBezTo>
                  <a:cubicBezTo>
                    <a:pt x="88" y="49"/>
                    <a:pt x="42" y="0"/>
                    <a:pt x="42" y="0"/>
                  </a:cubicBezTo>
                  <a:lnTo>
                    <a:pt x="1" y="14"/>
                  </a:lnTo>
                  <a:close/>
                </a:path>
              </a:pathLst>
            </a:cu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ŝḻiḑé"/>
            <p:cNvSpPr/>
            <p:nvPr/>
          </p:nvSpPr>
          <p:spPr bwMode="auto">
            <a:xfrm>
              <a:off x="4056063" y="3408363"/>
              <a:ext cx="358775" cy="300038"/>
            </a:xfrm>
            <a:custGeom>
              <a:avLst/>
              <a:gdLst>
                <a:gd name="T0" fmla="*/ 113 w 114"/>
                <a:gd name="T1" fmla="*/ 75 h 95"/>
                <a:gd name="T2" fmla="*/ 37 w 114"/>
                <a:gd name="T3" fmla="*/ 41 h 95"/>
                <a:gd name="T4" fmla="*/ 18 w 114"/>
                <a:gd name="T5" fmla="*/ 13 h 95"/>
                <a:gd name="T6" fmla="*/ 0 w 114"/>
                <a:gd name="T7" fmla="*/ 4 h 95"/>
                <a:gd name="T8" fmla="*/ 9 w 114"/>
                <a:gd name="T9" fmla="*/ 16 h 95"/>
                <a:gd name="T10" fmla="*/ 2 w 114"/>
                <a:gd name="T11" fmla="*/ 31 h 95"/>
                <a:gd name="T12" fmla="*/ 14 w 114"/>
                <a:gd name="T13" fmla="*/ 53 h 95"/>
                <a:gd name="T14" fmla="*/ 29 w 114"/>
                <a:gd name="T15" fmla="*/ 58 h 95"/>
                <a:gd name="T16" fmla="*/ 92 w 114"/>
                <a:gd name="T17" fmla="*/ 95 h 95"/>
                <a:gd name="T18" fmla="*/ 113 w 114"/>
                <a:gd name="T19" fmla="*/ 7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95">
                  <a:moveTo>
                    <a:pt x="113" y="75"/>
                  </a:moveTo>
                  <a:cubicBezTo>
                    <a:pt x="113" y="75"/>
                    <a:pt x="46" y="46"/>
                    <a:pt x="37" y="41"/>
                  </a:cubicBezTo>
                  <a:cubicBezTo>
                    <a:pt x="28" y="36"/>
                    <a:pt x="22" y="17"/>
                    <a:pt x="18" y="13"/>
                  </a:cubicBezTo>
                  <a:cubicBezTo>
                    <a:pt x="15" y="9"/>
                    <a:pt x="0" y="0"/>
                    <a:pt x="0" y="4"/>
                  </a:cubicBezTo>
                  <a:cubicBezTo>
                    <a:pt x="1" y="8"/>
                    <a:pt x="9" y="16"/>
                    <a:pt x="9" y="16"/>
                  </a:cubicBezTo>
                  <a:cubicBezTo>
                    <a:pt x="9" y="16"/>
                    <a:pt x="3" y="25"/>
                    <a:pt x="2" y="31"/>
                  </a:cubicBezTo>
                  <a:cubicBezTo>
                    <a:pt x="1" y="37"/>
                    <a:pt x="9" y="50"/>
                    <a:pt x="14" y="53"/>
                  </a:cubicBezTo>
                  <a:cubicBezTo>
                    <a:pt x="18" y="56"/>
                    <a:pt x="29" y="58"/>
                    <a:pt x="29" y="58"/>
                  </a:cubicBezTo>
                  <a:cubicBezTo>
                    <a:pt x="29" y="58"/>
                    <a:pt x="83" y="94"/>
                    <a:pt x="92" y="95"/>
                  </a:cubicBezTo>
                  <a:cubicBezTo>
                    <a:pt x="101" y="95"/>
                    <a:pt x="114" y="90"/>
                    <a:pt x="113" y="75"/>
                  </a:cubicBezTo>
                  <a:close/>
                </a:path>
              </a:pathLst>
            </a:custGeom>
            <a:solidFill>
              <a:srgbClr val="FF9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ś1ïdè"/>
            <p:cNvSpPr/>
            <p:nvPr/>
          </p:nvSpPr>
          <p:spPr bwMode="auto">
            <a:xfrm>
              <a:off x="4187825" y="3427413"/>
              <a:ext cx="479425" cy="304800"/>
            </a:xfrm>
            <a:custGeom>
              <a:avLst/>
              <a:gdLst>
                <a:gd name="T0" fmla="*/ 130 w 152"/>
                <a:gd name="T1" fmla="*/ 9 h 97"/>
                <a:gd name="T2" fmla="*/ 108 w 152"/>
                <a:gd name="T3" fmla="*/ 18 h 97"/>
                <a:gd name="T4" fmla="*/ 64 w 152"/>
                <a:gd name="T5" fmla="*/ 59 h 97"/>
                <a:gd name="T6" fmla="*/ 14 w 152"/>
                <a:gd name="T7" fmla="*/ 41 h 97"/>
                <a:gd name="T8" fmla="*/ 2 w 152"/>
                <a:gd name="T9" fmla="*/ 64 h 97"/>
                <a:gd name="T10" fmla="*/ 76 w 152"/>
                <a:gd name="T11" fmla="*/ 95 h 97"/>
                <a:gd name="T12" fmla="*/ 145 w 152"/>
                <a:gd name="T13" fmla="*/ 42 h 97"/>
                <a:gd name="T14" fmla="*/ 130 w 152"/>
                <a:gd name="T15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97">
                  <a:moveTo>
                    <a:pt x="130" y="9"/>
                  </a:moveTo>
                  <a:cubicBezTo>
                    <a:pt x="130" y="9"/>
                    <a:pt x="122" y="0"/>
                    <a:pt x="108" y="18"/>
                  </a:cubicBezTo>
                  <a:cubicBezTo>
                    <a:pt x="94" y="35"/>
                    <a:pt x="83" y="61"/>
                    <a:pt x="64" y="59"/>
                  </a:cubicBezTo>
                  <a:cubicBezTo>
                    <a:pt x="45" y="56"/>
                    <a:pt x="14" y="41"/>
                    <a:pt x="14" y="41"/>
                  </a:cubicBezTo>
                  <a:cubicBezTo>
                    <a:pt x="14" y="41"/>
                    <a:pt x="0" y="50"/>
                    <a:pt x="2" y="64"/>
                  </a:cubicBezTo>
                  <a:cubicBezTo>
                    <a:pt x="2" y="64"/>
                    <a:pt x="46" y="97"/>
                    <a:pt x="76" y="95"/>
                  </a:cubicBezTo>
                  <a:cubicBezTo>
                    <a:pt x="106" y="94"/>
                    <a:pt x="138" y="63"/>
                    <a:pt x="145" y="42"/>
                  </a:cubicBezTo>
                  <a:cubicBezTo>
                    <a:pt x="152" y="21"/>
                    <a:pt x="130" y="9"/>
                    <a:pt x="130" y="9"/>
                  </a:cubicBezTo>
                  <a:close/>
                </a:path>
              </a:pathLst>
            </a:custGeom>
            <a:solidFill>
              <a:srgbClr val="FF3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iSḷíḑe"/>
            <p:cNvSpPr/>
            <p:nvPr/>
          </p:nvSpPr>
          <p:spPr bwMode="auto">
            <a:xfrm>
              <a:off x="4587875" y="2973388"/>
              <a:ext cx="334963" cy="352425"/>
            </a:xfrm>
            <a:custGeom>
              <a:avLst/>
              <a:gdLst>
                <a:gd name="T0" fmla="*/ 22 w 106"/>
                <a:gd name="T1" fmla="*/ 14 h 112"/>
                <a:gd name="T2" fmla="*/ 0 w 106"/>
                <a:gd name="T3" fmla="*/ 44 h 112"/>
                <a:gd name="T4" fmla="*/ 23 w 106"/>
                <a:gd name="T5" fmla="*/ 61 h 112"/>
                <a:gd name="T6" fmla="*/ 33 w 106"/>
                <a:gd name="T7" fmla="*/ 80 h 112"/>
                <a:gd name="T8" fmla="*/ 37 w 106"/>
                <a:gd name="T9" fmla="*/ 79 h 112"/>
                <a:gd name="T10" fmla="*/ 42 w 106"/>
                <a:gd name="T11" fmla="*/ 67 h 112"/>
                <a:gd name="T12" fmla="*/ 46 w 106"/>
                <a:gd name="T13" fmla="*/ 87 h 112"/>
                <a:gd name="T14" fmla="*/ 36 w 106"/>
                <a:gd name="T15" fmla="*/ 96 h 112"/>
                <a:gd name="T16" fmla="*/ 47 w 106"/>
                <a:gd name="T17" fmla="*/ 110 h 112"/>
                <a:gd name="T18" fmla="*/ 70 w 106"/>
                <a:gd name="T19" fmla="*/ 106 h 112"/>
                <a:gd name="T20" fmla="*/ 92 w 106"/>
                <a:gd name="T21" fmla="*/ 82 h 112"/>
                <a:gd name="T22" fmla="*/ 102 w 106"/>
                <a:gd name="T23" fmla="*/ 35 h 112"/>
                <a:gd name="T24" fmla="*/ 87 w 106"/>
                <a:gd name="T25" fmla="*/ 17 h 112"/>
                <a:gd name="T26" fmla="*/ 70 w 106"/>
                <a:gd name="T27" fmla="*/ 5 h 112"/>
                <a:gd name="T28" fmla="*/ 22 w 106"/>
                <a:gd name="T29" fmla="*/ 1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12">
                  <a:moveTo>
                    <a:pt x="22" y="14"/>
                  </a:moveTo>
                  <a:cubicBezTo>
                    <a:pt x="22" y="14"/>
                    <a:pt x="5" y="18"/>
                    <a:pt x="0" y="44"/>
                  </a:cubicBezTo>
                  <a:cubicBezTo>
                    <a:pt x="2" y="55"/>
                    <a:pt x="17" y="46"/>
                    <a:pt x="23" y="61"/>
                  </a:cubicBezTo>
                  <a:cubicBezTo>
                    <a:pt x="29" y="76"/>
                    <a:pt x="33" y="80"/>
                    <a:pt x="33" y="80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67"/>
                    <a:pt x="42" y="67"/>
                  </a:cubicBezTo>
                  <a:cubicBezTo>
                    <a:pt x="47" y="67"/>
                    <a:pt x="49" y="81"/>
                    <a:pt x="46" y="87"/>
                  </a:cubicBezTo>
                  <a:cubicBezTo>
                    <a:pt x="43" y="93"/>
                    <a:pt x="36" y="96"/>
                    <a:pt x="36" y="96"/>
                  </a:cubicBezTo>
                  <a:cubicBezTo>
                    <a:pt x="36" y="96"/>
                    <a:pt x="44" y="109"/>
                    <a:pt x="47" y="110"/>
                  </a:cubicBezTo>
                  <a:cubicBezTo>
                    <a:pt x="51" y="112"/>
                    <a:pt x="64" y="109"/>
                    <a:pt x="70" y="106"/>
                  </a:cubicBezTo>
                  <a:cubicBezTo>
                    <a:pt x="75" y="104"/>
                    <a:pt x="84" y="94"/>
                    <a:pt x="92" y="82"/>
                  </a:cubicBezTo>
                  <a:cubicBezTo>
                    <a:pt x="99" y="70"/>
                    <a:pt x="106" y="49"/>
                    <a:pt x="102" y="35"/>
                  </a:cubicBezTo>
                  <a:cubicBezTo>
                    <a:pt x="97" y="21"/>
                    <a:pt x="87" y="17"/>
                    <a:pt x="87" y="17"/>
                  </a:cubicBezTo>
                  <a:cubicBezTo>
                    <a:pt x="87" y="17"/>
                    <a:pt x="81" y="9"/>
                    <a:pt x="70" y="5"/>
                  </a:cubicBezTo>
                  <a:cubicBezTo>
                    <a:pt x="60" y="2"/>
                    <a:pt x="41" y="0"/>
                    <a:pt x="22" y="14"/>
                  </a:cubicBezTo>
                  <a:close/>
                </a:path>
              </a:pathLst>
            </a:custGeom>
            <a:solidFill>
              <a:srgbClr val="84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íṣliḑê"/>
            <p:cNvSpPr/>
            <p:nvPr/>
          </p:nvSpPr>
          <p:spPr bwMode="auto">
            <a:xfrm>
              <a:off x="4594225" y="2944813"/>
              <a:ext cx="542925" cy="822325"/>
            </a:xfrm>
            <a:custGeom>
              <a:avLst/>
              <a:gdLst>
                <a:gd name="T0" fmla="*/ 16 w 172"/>
                <a:gd name="T1" fmla="*/ 55 h 261"/>
                <a:gd name="T2" fmla="*/ 22 w 172"/>
                <a:gd name="T3" fmla="*/ 88 h 261"/>
                <a:gd name="T4" fmla="*/ 32 w 172"/>
                <a:gd name="T5" fmla="*/ 132 h 261"/>
                <a:gd name="T6" fmla="*/ 39 w 172"/>
                <a:gd name="T7" fmla="*/ 224 h 261"/>
                <a:gd name="T8" fmla="*/ 145 w 172"/>
                <a:gd name="T9" fmla="*/ 219 h 261"/>
                <a:gd name="T10" fmla="*/ 129 w 172"/>
                <a:gd name="T11" fmla="*/ 123 h 261"/>
                <a:gd name="T12" fmla="*/ 125 w 172"/>
                <a:gd name="T13" fmla="*/ 48 h 261"/>
                <a:gd name="T14" fmla="*/ 46 w 172"/>
                <a:gd name="T15" fmla="*/ 10 h 261"/>
                <a:gd name="T16" fmla="*/ 16 w 172"/>
                <a:gd name="T17" fmla="*/ 5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261">
                  <a:moveTo>
                    <a:pt x="16" y="55"/>
                  </a:moveTo>
                  <a:cubicBezTo>
                    <a:pt x="16" y="55"/>
                    <a:pt x="28" y="68"/>
                    <a:pt x="22" y="88"/>
                  </a:cubicBezTo>
                  <a:cubicBezTo>
                    <a:pt x="16" y="107"/>
                    <a:pt x="24" y="107"/>
                    <a:pt x="32" y="132"/>
                  </a:cubicBezTo>
                  <a:cubicBezTo>
                    <a:pt x="40" y="158"/>
                    <a:pt x="17" y="187"/>
                    <a:pt x="39" y="224"/>
                  </a:cubicBezTo>
                  <a:cubicBezTo>
                    <a:pt x="61" y="261"/>
                    <a:pt x="119" y="256"/>
                    <a:pt x="145" y="219"/>
                  </a:cubicBezTo>
                  <a:cubicBezTo>
                    <a:pt x="172" y="183"/>
                    <a:pt x="130" y="156"/>
                    <a:pt x="129" y="123"/>
                  </a:cubicBezTo>
                  <a:cubicBezTo>
                    <a:pt x="128" y="90"/>
                    <a:pt x="155" y="71"/>
                    <a:pt x="125" y="48"/>
                  </a:cubicBezTo>
                  <a:cubicBezTo>
                    <a:pt x="95" y="25"/>
                    <a:pt x="82" y="0"/>
                    <a:pt x="46" y="10"/>
                  </a:cubicBezTo>
                  <a:cubicBezTo>
                    <a:pt x="9" y="20"/>
                    <a:pt x="0" y="39"/>
                    <a:pt x="16" y="55"/>
                  </a:cubicBezTo>
                  <a:close/>
                </a:path>
              </a:pathLst>
            </a:custGeom>
            <a:solidFill>
              <a:srgbClr val="843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476" name="图片 475" descr="组1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040" y="344805"/>
            <a:ext cx="1062355" cy="4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9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push dir="r"/>
      </p:transition>
    </mc:Choice>
    <mc:Fallback xmlns="">
      <p:transition spd="slow" advClick="0" advTm="0">
        <p:push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AEF6E4-02C7-994C-9FE5-39B5DBF3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32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237513-F1B7-7749-9824-5317C572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26" y="683046"/>
            <a:ext cx="5962956" cy="4197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F308CF-6AB4-8C40-A77F-E406A7E8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515" y="4368146"/>
            <a:ext cx="6445581" cy="1955901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E1B46C0F-CE8B-844D-A134-C138F11C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39" y="683046"/>
            <a:ext cx="5988358" cy="36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4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 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Android</a:t>
            </a:r>
            <a:r>
              <a:rPr lang="zh-CN" altLang="en-US" dirty="0"/>
              <a:t>的软件体系结构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65EC62-81E5-6B4E-9010-D2B0BA82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52" y="1393296"/>
            <a:ext cx="5673439" cy="40714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67A1A3-C725-104F-A379-DF57327270BD}"/>
              </a:ext>
            </a:extLst>
          </p:cNvPr>
          <p:cNvSpPr txBox="1"/>
          <p:nvPr/>
        </p:nvSpPr>
        <p:spPr>
          <a:xfrm>
            <a:off x="4523433" y="5678711"/>
            <a:ext cx="31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静态视角</a:t>
            </a:r>
          </a:p>
        </p:txBody>
      </p:sp>
    </p:spTree>
    <p:extLst>
      <p:ext uri="{BB962C8B-B14F-4D97-AF65-F5344CB8AC3E}">
        <p14:creationId xmlns:p14="http://schemas.microsoft.com/office/powerpoint/2010/main" val="261843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_矩形 3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879" y="371042"/>
            <a:ext cx="3919150" cy="4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8565"/>
            <a:r>
              <a:rPr lang="zh-CN" altLang="en-US" sz="2665" dirty="0">
                <a:solidFill>
                  <a:srgbClr val="1D69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腾讯课堂权威保障</a:t>
            </a:r>
            <a:endParaRPr lang="en-US" altLang="zh-CN" sz="2665" dirty="0">
              <a:solidFill>
                <a:srgbClr val="1D69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CN" altLang="en-US" sz="24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PA_组合 47"/>
          <p:cNvGrpSpPr/>
          <p:nvPr>
            <p:custDataLst>
              <p:tags r:id="rId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2" name="矩形 2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0" name="Freeform 6"/>
          <p:cNvSpPr/>
          <p:nvPr/>
        </p:nvSpPr>
        <p:spPr>
          <a:xfrm>
            <a:off x="5749676" y="3253980"/>
            <a:ext cx="663196" cy="663196"/>
          </a:xfrm>
          <a:custGeom>
            <a:avLst/>
            <a:gdLst>
              <a:gd name="connsiteX0" fmla="*/ 151794 w 1145182"/>
              <a:gd name="connsiteY0" fmla="*/ 437918 h 1145182"/>
              <a:gd name="connsiteX1" fmla="*/ 437918 w 1145182"/>
              <a:gd name="connsiteY1" fmla="*/ 437918 h 1145182"/>
              <a:gd name="connsiteX2" fmla="*/ 437918 w 1145182"/>
              <a:gd name="connsiteY2" fmla="*/ 151794 h 1145182"/>
              <a:gd name="connsiteX3" fmla="*/ 707264 w 1145182"/>
              <a:gd name="connsiteY3" fmla="*/ 151794 h 1145182"/>
              <a:gd name="connsiteX4" fmla="*/ 707264 w 1145182"/>
              <a:gd name="connsiteY4" fmla="*/ 437918 h 1145182"/>
              <a:gd name="connsiteX5" fmla="*/ 993388 w 1145182"/>
              <a:gd name="connsiteY5" fmla="*/ 437918 h 1145182"/>
              <a:gd name="connsiteX6" fmla="*/ 993388 w 1145182"/>
              <a:gd name="connsiteY6" fmla="*/ 707264 h 1145182"/>
              <a:gd name="connsiteX7" fmla="*/ 707264 w 1145182"/>
              <a:gd name="connsiteY7" fmla="*/ 707264 h 1145182"/>
              <a:gd name="connsiteX8" fmla="*/ 707264 w 1145182"/>
              <a:gd name="connsiteY8" fmla="*/ 993388 h 1145182"/>
              <a:gd name="connsiteX9" fmla="*/ 437918 w 1145182"/>
              <a:gd name="connsiteY9" fmla="*/ 993388 h 1145182"/>
              <a:gd name="connsiteX10" fmla="*/ 437918 w 1145182"/>
              <a:gd name="connsiteY10" fmla="*/ 707264 h 1145182"/>
              <a:gd name="connsiteX11" fmla="*/ 151794 w 1145182"/>
              <a:gd name="connsiteY11" fmla="*/ 707264 h 1145182"/>
              <a:gd name="connsiteX12" fmla="*/ 151794 w 1145182"/>
              <a:gd name="connsiteY12" fmla="*/ 437918 h 114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5182" h="1145182">
                <a:moveTo>
                  <a:pt x="151794" y="437918"/>
                </a:moveTo>
                <a:lnTo>
                  <a:pt x="437918" y="437918"/>
                </a:lnTo>
                <a:lnTo>
                  <a:pt x="437918" y="151794"/>
                </a:lnTo>
                <a:lnTo>
                  <a:pt x="707264" y="151794"/>
                </a:lnTo>
                <a:lnTo>
                  <a:pt x="707264" y="437918"/>
                </a:lnTo>
                <a:lnTo>
                  <a:pt x="993388" y="437918"/>
                </a:lnTo>
                <a:lnTo>
                  <a:pt x="993388" y="707264"/>
                </a:lnTo>
                <a:lnTo>
                  <a:pt x="707264" y="707264"/>
                </a:lnTo>
                <a:lnTo>
                  <a:pt x="707264" y="993388"/>
                </a:lnTo>
                <a:lnTo>
                  <a:pt x="437918" y="993388"/>
                </a:lnTo>
                <a:lnTo>
                  <a:pt x="437918" y="707264"/>
                </a:lnTo>
                <a:lnTo>
                  <a:pt x="151794" y="707264"/>
                </a:lnTo>
                <a:lnTo>
                  <a:pt x="151794" y="437918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151794" tIns="437918" rIns="151794" bIns="437918" numCol="1" spcCol="1270" anchor="ctr" anchorCtr="0">
            <a:noAutofit/>
          </a:bodyPr>
          <a:lstStyle/>
          <a:p>
            <a:pPr marL="0" marR="0" lvl="0" indent="0" algn="ctr" defTabSz="8445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1" name="Freeform 8"/>
          <p:cNvSpPr/>
          <p:nvPr/>
        </p:nvSpPr>
        <p:spPr>
          <a:xfrm>
            <a:off x="6824512" y="3372898"/>
            <a:ext cx="363615" cy="425360"/>
          </a:xfrm>
          <a:custGeom>
            <a:avLst/>
            <a:gdLst>
              <a:gd name="connsiteX0" fmla="*/ 0 w 627876"/>
              <a:gd name="connsiteY0" fmla="*/ 146899 h 734496"/>
              <a:gd name="connsiteX1" fmla="*/ 313938 w 627876"/>
              <a:gd name="connsiteY1" fmla="*/ 146899 h 734496"/>
              <a:gd name="connsiteX2" fmla="*/ 313938 w 627876"/>
              <a:gd name="connsiteY2" fmla="*/ 0 h 734496"/>
              <a:gd name="connsiteX3" fmla="*/ 627876 w 627876"/>
              <a:gd name="connsiteY3" fmla="*/ 367248 h 734496"/>
              <a:gd name="connsiteX4" fmla="*/ 313938 w 627876"/>
              <a:gd name="connsiteY4" fmla="*/ 734496 h 734496"/>
              <a:gd name="connsiteX5" fmla="*/ 313938 w 627876"/>
              <a:gd name="connsiteY5" fmla="*/ 587597 h 734496"/>
              <a:gd name="connsiteX6" fmla="*/ 0 w 627876"/>
              <a:gd name="connsiteY6" fmla="*/ 587597 h 734496"/>
              <a:gd name="connsiteX7" fmla="*/ 0 w 627876"/>
              <a:gd name="connsiteY7" fmla="*/ 146899 h 7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876" h="734496">
                <a:moveTo>
                  <a:pt x="0" y="146899"/>
                </a:moveTo>
                <a:lnTo>
                  <a:pt x="313938" y="146899"/>
                </a:lnTo>
                <a:lnTo>
                  <a:pt x="313938" y="0"/>
                </a:lnTo>
                <a:lnTo>
                  <a:pt x="627876" y="367248"/>
                </a:lnTo>
                <a:lnTo>
                  <a:pt x="313938" y="734496"/>
                </a:lnTo>
                <a:lnTo>
                  <a:pt x="313938" y="587597"/>
                </a:lnTo>
                <a:lnTo>
                  <a:pt x="0" y="587597"/>
                </a:lnTo>
                <a:lnTo>
                  <a:pt x="0" y="146899"/>
                </a:lnTo>
                <a:close/>
              </a:path>
            </a:pathLst>
          </a:custGeom>
          <a:solidFill>
            <a:srgbClr val="21221F">
              <a:lumMod val="50000"/>
              <a:lumOff val="50000"/>
            </a:srgbClr>
          </a:solidFill>
          <a:ln>
            <a:noFill/>
          </a:ln>
          <a:effectLst/>
        </p:spPr>
        <p:txBody>
          <a:bodyPr spcFirstLastPara="0" vert="horz" wrap="square" lIns="0" tIns="146899" rIns="188363" bIns="146899" numCol="1" spcCol="1270" anchor="ctr" anchorCtr="0">
            <a:noAutofit/>
          </a:bodyPr>
          <a:lstStyle/>
          <a:p>
            <a:pPr marL="0" marR="0" lvl="0" indent="0" algn="ctr" defTabSz="13779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2" name="Group 35"/>
          <p:cNvGrpSpPr/>
          <p:nvPr/>
        </p:nvGrpSpPr>
        <p:grpSpPr>
          <a:xfrm>
            <a:off x="2237014" y="1548516"/>
            <a:ext cx="3226672" cy="1542257"/>
            <a:chOff x="1083494" y="1886752"/>
            <a:chExt cx="3073998" cy="1542257"/>
          </a:xfrm>
        </p:grpSpPr>
        <p:grpSp>
          <p:nvGrpSpPr>
            <p:cNvPr id="143" name="Group 10"/>
            <p:cNvGrpSpPr/>
            <p:nvPr/>
          </p:nvGrpSpPr>
          <p:grpSpPr>
            <a:xfrm>
              <a:off x="1084494" y="1886752"/>
              <a:ext cx="2097706" cy="769441"/>
              <a:chOff x="1037626" y="2017942"/>
              <a:chExt cx="2097706" cy="769441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1037626" y="2017942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1C789F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01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1C789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46" name="Straight Connector 12"/>
              <p:cNvCxnSpPr/>
              <p:nvPr/>
            </p:nvCxnSpPr>
            <p:spPr>
              <a:xfrm>
                <a:off x="1130364" y="2706891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1C789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1786549" y="2229049"/>
                <a:ext cx="13487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221F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支付保障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21221F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083494" y="2690345"/>
              <a:ext cx="30739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ker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腾讯课堂为保障学员付费安全提供的官方服务，监督享学教学质量与售后服务</a:t>
              </a:r>
              <a:r>
                <a:rPr lang="zh-CN" altLang="en-US" sz="1400" kern="0">
                  <a:solidFill>
                    <a:srgbClr val="21221F">
                      <a:lumMod val="50000"/>
                      <a:lumOff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21F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Group 36"/>
          <p:cNvGrpSpPr/>
          <p:nvPr/>
        </p:nvGrpSpPr>
        <p:grpSpPr>
          <a:xfrm>
            <a:off x="2237014" y="4160172"/>
            <a:ext cx="3226672" cy="1508105"/>
            <a:chOff x="1037626" y="4251612"/>
            <a:chExt cx="2372146" cy="1508105"/>
          </a:xfrm>
        </p:grpSpPr>
        <p:grpSp>
          <p:nvGrpSpPr>
            <p:cNvPr id="149" name="Group 18"/>
            <p:cNvGrpSpPr/>
            <p:nvPr/>
          </p:nvGrpSpPr>
          <p:grpSpPr>
            <a:xfrm>
              <a:off x="1038625" y="4251612"/>
              <a:ext cx="2196755" cy="769441"/>
              <a:chOff x="1084493" y="4840214"/>
              <a:chExt cx="2196755" cy="769441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1084493" y="4840214"/>
                <a:ext cx="74892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400" b="0" i="0" u="none" strike="noStrike" kern="0" cap="none" spc="0" normalizeH="0" baseline="0" noProof="0">
                    <a:ln>
                      <a:noFill/>
                    </a:ln>
                    <a:solidFill>
                      <a:srgbClr val="F79A00"/>
                    </a:solidFill>
                    <a:effectLst/>
                    <a:uLnTx/>
                    <a:uFillTx/>
                    <a:latin typeface="Source Sans Pro"/>
                    <a:ea typeface="微软雅黑" panose="020B0503020204020204" pitchFamily="34" charset="-122"/>
                  </a:rPr>
                  <a:t>02</a:t>
                </a:r>
                <a:endParaRPr kumimoji="0" lang="en-US" sz="4400" b="0" i="0" u="none" strike="noStrike" kern="0" cap="none" spc="0" normalizeH="0" baseline="0" noProof="0">
                  <a:ln>
                    <a:noFill/>
                  </a:ln>
                  <a:solidFill>
                    <a:srgbClr val="F79A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2" name="Straight Connector 20"/>
              <p:cNvCxnSpPr/>
              <p:nvPr/>
            </p:nvCxnSpPr>
            <p:spPr>
              <a:xfrm>
                <a:off x="1130364" y="5527365"/>
                <a:ext cx="6892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F79A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3" name="TextBox 152"/>
              <p:cNvSpPr txBox="1"/>
              <p:nvPr/>
            </p:nvSpPr>
            <p:spPr>
              <a:xfrm>
                <a:off x="1865476" y="4959710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kern="0">
                    <a:solidFill>
                      <a:srgbClr val="21221F">
                        <a:lumMod val="75000"/>
                        <a:lumOff val="2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师资保障</a:t>
                </a:r>
                <a:endParaRPr lang="en-US" altLang="zh-CN" sz="2400" kern="0" dirty="0">
                  <a:solidFill>
                    <a:srgbClr val="21221F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037626" y="5021053"/>
              <a:ext cx="23721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一线互联网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余年移动开发架构师大牛授课，</a:t>
              </a:r>
              <a:r>
                <a:rPr lang="en-US" altLang="zh-CN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7×24</a:t>
              </a:r>
              <a:r>
                <a:rPr lang="zh-CN" altLang="en-US" sz="1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小时答疑服务</a:t>
              </a:r>
              <a:endPara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0" name="Group 4"/>
          <p:cNvGrpSpPr/>
          <p:nvPr/>
        </p:nvGrpSpPr>
        <p:grpSpPr>
          <a:xfrm>
            <a:off x="5521306" y="4357891"/>
            <a:ext cx="1143443" cy="1143443"/>
            <a:chOff x="4203359" y="4010024"/>
            <a:chExt cx="1143443" cy="1143443"/>
          </a:xfrm>
        </p:grpSpPr>
        <p:sp>
          <p:nvSpPr>
            <p:cNvPr id="161" name="Freeform 7"/>
            <p:cNvSpPr/>
            <p:nvPr/>
          </p:nvSpPr>
          <p:spPr>
            <a:xfrm>
              <a:off x="4203359" y="4010024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F79A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2" name="Group 28"/>
            <p:cNvGrpSpPr/>
            <p:nvPr/>
          </p:nvGrpSpPr>
          <p:grpSpPr>
            <a:xfrm>
              <a:off x="4557729" y="4317307"/>
              <a:ext cx="443388" cy="646332"/>
              <a:chOff x="7165975" y="7021513"/>
              <a:chExt cx="638175" cy="930275"/>
            </a:xfrm>
            <a:solidFill>
              <a:srgbClr val="FFFFFF"/>
            </a:solidFill>
          </p:grpSpPr>
          <p:sp>
            <p:nvSpPr>
              <p:cNvPr id="163" name="AutoShape 113"/>
              <p:cNvSpPr>
                <a:spLocks/>
              </p:cNvSpPr>
              <p:nvPr/>
            </p:nvSpPr>
            <p:spPr bwMode="auto">
              <a:xfrm>
                <a:off x="7165975" y="7021513"/>
                <a:ext cx="638175" cy="9302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AutoShape 114"/>
              <p:cNvSpPr>
                <a:spLocks/>
              </p:cNvSpPr>
              <p:nvPr/>
            </p:nvSpPr>
            <p:spPr bwMode="auto">
              <a:xfrm>
                <a:off x="7310438" y="7167563"/>
                <a:ext cx="188912" cy="1889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5" name="Group 3"/>
          <p:cNvGrpSpPr/>
          <p:nvPr/>
        </p:nvGrpSpPr>
        <p:grpSpPr>
          <a:xfrm>
            <a:off x="5509553" y="1780387"/>
            <a:ext cx="1143443" cy="1143443"/>
            <a:chOff x="4203359" y="2017690"/>
            <a:chExt cx="1143443" cy="1143443"/>
          </a:xfrm>
        </p:grpSpPr>
        <p:sp>
          <p:nvSpPr>
            <p:cNvPr id="166" name="Freeform 5"/>
            <p:cNvSpPr/>
            <p:nvPr/>
          </p:nvSpPr>
          <p:spPr>
            <a:xfrm>
              <a:off x="4203359" y="2017690"/>
              <a:ext cx="1143443" cy="1143443"/>
            </a:xfrm>
            <a:custGeom>
              <a:avLst/>
              <a:gdLst>
                <a:gd name="connsiteX0" fmla="*/ 0 w 1974453"/>
                <a:gd name="connsiteY0" fmla="*/ 987227 h 1974453"/>
                <a:gd name="connsiteX1" fmla="*/ 987227 w 1974453"/>
                <a:gd name="connsiteY1" fmla="*/ 0 h 1974453"/>
                <a:gd name="connsiteX2" fmla="*/ 1974454 w 1974453"/>
                <a:gd name="connsiteY2" fmla="*/ 987227 h 1974453"/>
                <a:gd name="connsiteX3" fmla="*/ 987227 w 1974453"/>
                <a:gd name="connsiteY3" fmla="*/ 1974454 h 1974453"/>
                <a:gd name="connsiteX4" fmla="*/ 0 w 1974453"/>
                <a:gd name="connsiteY4" fmla="*/ 987227 h 197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453" h="1974453">
                  <a:moveTo>
                    <a:pt x="0" y="987227"/>
                  </a:moveTo>
                  <a:cubicBezTo>
                    <a:pt x="0" y="441997"/>
                    <a:pt x="441997" y="0"/>
                    <a:pt x="987227" y="0"/>
                  </a:cubicBezTo>
                  <a:cubicBezTo>
                    <a:pt x="1532457" y="0"/>
                    <a:pt x="1974454" y="441997"/>
                    <a:pt x="1974454" y="987227"/>
                  </a:cubicBezTo>
                  <a:cubicBezTo>
                    <a:pt x="1974454" y="1532457"/>
                    <a:pt x="1532457" y="1974454"/>
                    <a:pt x="987227" y="1974454"/>
                  </a:cubicBezTo>
                  <a:cubicBezTo>
                    <a:pt x="441997" y="1974454"/>
                    <a:pt x="0" y="1532457"/>
                    <a:pt x="0" y="987227"/>
                  </a:cubicBezTo>
                  <a:close/>
                </a:path>
              </a:pathLst>
            </a:custGeom>
            <a:solidFill>
              <a:srgbClr val="1C789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345032" tIns="345032" rIns="345032" bIns="345032" numCol="1" spcCol="1270" anchor="ctr" anchorCtr="0">
              <a:noAutofit/>
            </a:bodyPr>
            <a:lstStyle/>
            <a:p>
              <a:pPr marL="0" marR="0" lvl="0" indent="0" algn="ctr" defTabSz="1955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7" name="Group 31"/>
            <p:cNvGrpSpPr/>
            <p:nvPr/>
          </p:nvGrpSpPr>
          <p:grpSpPr>
            <a:xfrm>
              <a:off x="4520390" y="2320155"/>
              <a:ext cx="509379" cy="509379"/>
              <a:chOff x="7021513" y="5164138"/>
              <a:chExt cx="928687" cy="928687"/>
            </a:xfrm>
            <a:solidFill>
              <a:srgbClr val="FFFFFF"/>
            </a:solidFill>
          </p:grpSpPr>
          <p:sp>
            <p:nvSpPr>
              <p:cNvPr id="168" name="AutoShape 126"/>
              <p:cNvSpPr>
                <a:spLocks/>
              </p:cNvSpPr>
              <p:nvPr/>
            </p:nvSpPr>
            <p:spPr bwMode="auto">
              <a:xfrm>
                <a:off x="7021513" y="5164138"/>
                <a:ext cx="928687" cy="9286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AutoShape 127"/>
              <p:cNvSpPr>
                <a:spLocks/>
              </p:cNvSpPr>
              <p:nvPr/>
            </p:nvSpPr>
            <p:spPr bwMode="auto">
              <a:xfrm>
                <a:off x="7397750" y="5308600"/>
                <a:ext cx="219075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0" name="Group 38"/>
          <p:cNvGrpSpPr/>
          <p:nvPr/>
        </p:nvGrpSpPr>
        <p:grpSpPr>
          <a:xfrm>
            <a:off x="7339062" y="2442136"/>
            <a:ext cx="2286885" cy="2286885"/>
            <a:chOff x="6032868" y="2442136"/>
            <a:chExt cx="2286885" cy="2286885"/>
          </a:xfrm>
        </p:grpSpPr>
        <p:sp>
          <p:nvSpPr>
            <p:cNvPr id="171" name="Freeform 9"/>
            <p:cNvSpPr/>
            <p:nvPr/>
          </p:nvSpPr>
          <p:spPr>
            <a:xfrm>
              <a:off x="6032868" y="2442136"/>
              <a:ext cx="2286885" cy="2286885"/>
            </a:xfrm>
            <a:custGeom>
              <a:avLst/>
              <a:gdLst>
                <a:gd name="connsiteX0" fmla="*/ 0 w 3948906"/>
                <a:gd name="connsiteY0" fmla="*/ 1974453 h 3948906"/>
                <a:gd name="connsiteX1" fmla="*/ 1974453 w 3948906"/>
                <a:gd name="connsiteY1" fmla="*/ 0 h 3948906"/>
                <a:gd name="connsiteX2" fmla="*/ 3948906 w 3948906"/>
                <a:gd name="connsiteY2" fmla="*/ 1974453 h 3948906"/>
                <a:gd name="connsiteX3" fmla="*/ 1974453 w 3948906"/>
                <a:gd name="connsiteY3" fmla="*/ 3948906 h 3948906"/>
                <a:gd name="connsiteX4" fmla="*/ 0 w 3948906"/>
                <a:gd name="connsiteY4" fmla="*/ 1974453 h 3948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8906" h="3948906">
                  <a:moveTo>
                    <a:pt x="0" y="1974453"/>
                  </a:moveTo>
                  <a:cubicBezTo>
                    <a:pt x="0" y="883993"/>
                    <a:pt x="883993" y="0"/>
                    <a:pt x="1974453" y="0"/>
                  </a:cubicBezTo>
                  <a:cubicBezTo>
                    <a:pt x="3064913" y="0"/>
                    <a:pt x="3948906" y="883993"/>
                    <a:pt x="3948906" y="1974453"/>
                  </a:cubicBezTo>
                  <a:cubicBezTo>
                    <a:pt x="3948906" y="3064913"/>
                    <a:pt x="3064913" y="3948906"/>
                    <a:pt x="1974453" y="3948906"/>
                  </a:cubicBezTo>
                  <a:cubicBezTo>
                    <a:pt x="883993" y="3948906"/>
                    <a:pt x="0" y="3064913"/>
                    <a:pt x="0" y="1974453"/>
                  </a:cubicBezTo>
                  <a:close/>
                </a:path>
              </a:pathLst>
            </a:custGeom>
            <a:solidFill>
              <a:srgbClr val="61940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660854" tIns="660854" rIns="660854" bIns="660854" numCol="1" spcCol="1270" anchor="ctr" anchorCtr="0">
              <a:noAutofit/>
            </a:bodyPr>
            <a:lstStyle/>
            <a:p>
              <a:pPr marL="0" marR="0" lvl="0" indent="0" algn="ctr" defTabSz="2889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72" name="Group 25"/>
            <p:cNvGrpSpPr/>
            <p:nvPr/>
          </p:nvGrpSpPr>
          <p:grpSpPr>
            <a:xfrm>
              <a:off x="6836934" y="2791944"/>
              <a:ext cx="770488" cy="770489"/>
              <a:chOff x="16432213" y="3295650"/>
              <a:chExt cx="928687" cy="928688"/>
            </a:xfrm>
            <a:solidFill>
              <a:srgbClr val="FFFFFF"/>
            </a:solidFill>
          </p:grpSpPr>
          <p:sp>
            <p:nvSpPr>
              <p:cNvPr id="174" name="AutoShape 81"/>
              <p:cNvSpPr>
                <a:spLocks/>
              </p:cNvSpPr>
              <p:nvPr/>
            </p:nvSpPr>
            <p:spPr bwMode="auto">
              <a:xfrm>
                <a:off x="16432213" y="3295650"/>
                <a:ext cx="928687" cy="9286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AutoShape 82"/>
              <p:cNvSpPr>
                <a:spLocks/>
              </p:cNvSpPr>
              <p:nvPr/>
            </p:nvSpPr>
            <p:spPr bwMode="auto">
              <a:xfrm>
                <a:off x="16519525" y="4049713"/>
                <a:ext cx="87313" cy="8731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3" name="Rectangle 34"/>
            <p:cNvSpPr/>
            <p:nvPr/>
          </p:nvSpPr>
          <p:spPr>
            <a:xfrm>
              <a:off x="6081274" y="3663483"/>
              <a:ext cx="223847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权威保障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精品课程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1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9DD45-483E-5F47-8F17-800E6882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2192000" cy="1179288"/>
          </a:xfrm>
          <a:solidFill>
            <a:srgbClr val="8ACD3A"/>
          </a:solidFill>
        </p:spPr>
        <p:txBody>
          <a:bodyPr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   课后联系方式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E0E5B4-2C53-F04C-ACEF-378B9B117D2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577895"/>
            <a:ext cx="11329259" cy="3994316"/>
          </a:xfrm>
        </p:spPr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Allen</a:t>
            </a:r>
            <a:r>
              <a:rPr kumimoji="1" lang="zh-CN" altLang="en-US" dirty="0"/>
              <a:t>老师</a:t>
            </a:r>
            <a:r>
              <a:rPr kumimoji="1" lang="en-US" altLang="zh-CN" dirty="0"/>
              <a:t>QQ: 2124043165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、课程咨询阿缘小姐姐</a:t>
            </a:r>
            <a:r>
              <a:rPr kumimoji="1" lang="en-US" altLang="zh-CN" dirty="0"/>
              <a:t>QQ: 2807762965</a:t>
            </a:r>
            <a:endParaRPr kumimoji="1" lang="zh-CN" alt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672D75-A59F-7D4E-8F47-F56CE9D265AF}"/>
              </a:ext>
            </a:extLst>
          </p:cNvPr>
          <p:cNvSpPr txBox="1"/>
          <p:nvPr/>
        </p:nvSpPr>
        <p:spPr>
          <a:xfrm>
            <a:off x="1387017" y="5976571"/>
            <a:ext cx="941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你的好评是享学前行最大的动力，谢谢！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0D89C64-38B9-DA49-8936-644BEEC1A9B6}"/>
              </a:ext>
            </a:extLst>
          </p:cNvPr>
          <p:cNvGrpSpPr/>
          <p:nvPr/>
        </p:nvGrpSpPr>
        <p:grpSpPr>
          <a:xfrm>
            <a:off x="1740505" y="2320344"/>
            <a:ext cx="8155336" cy="3650474"/>
            <a:chOff x="1250469" y="1333025"/>
            <a:chExt cx="8399463" cy="388620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20DD103-E9EA-1143-8B85-2B9AB0DED086}"/>
                </a:ext>
              </a:extLst>
            </p:cNvPr>
            <p:cNvGrpSpPr/>
            <p:nvPr/>
          </p:nvGrpSpPr>
          <p:grpSpPr>
            <a:xfrm>
              <a:off x="1250469" y="1333025"/>
              <a:ext cx="8399463" cy="3886200"/>
              <a:chOff x="1754333" y="1485900"/>
              <a:chExt cx="8399463" cy="3886200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69219A8A-29EE-7C43-970A-A3D0F2EED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4333" y="1485900"/>
                <a:ext cx="8399463" cy="388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7F7BB59-C245-D347-A732-5D21585D075F}"/>
                  </a:ext>
                </a:extLst>
              </p:cNvPr>
              <p:cNvGrpSpPr/>
              <p:nvPr/>
            </p:nvGrpSpPr>
            <p:grpSpPr>
              <a:xfrm>
                <a:off x="5762626" y="3557587"/>
                <a:ext cx="3541712" cy="1292952"/>
                <a:chOff x="5762626" y="3557587"/>
                <a:chExt cx="3541712" cy="1292952"/>
              </a:xfrm>
            </p:grpSpPr>
            <p:pic>
              <p:nvPicPr>
                <p:cNvPr id="11" name="Picture 3">
                  <a:extLst>
                    <a:ext uri="{FF2B5EF4-FFF2-40B4-BE49-F238E27FC236}">
                      <a16:creationId xmlns:a16="http://schemas.microsoft.com/office/drawing/2014/main" id="{75997A7D-1493-B745-85BC-4195B63972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19776" y="3557587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3">
                  <a:extLst>
                    <a:ext uri="{FF2B5EF4-FFF2-40B4-BE49-F238E27FC236}">
                      <a16:creationId xmlns:a16="http://schemas.microsoft.com/office/drawing/2014/main" id="{66C909BE-59D2-8643-A606-636B802E7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036152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">
                  <a:extLst>
                    <a:ext uri="{FF2B5EF4-FFF2-40B4-BE49-F238E27FC236}">
                      <a16:creationId xmlns:a16="http://schemas.microsoft.com/office/drawing/2014/main" id="{68FA4B70-9A94-9F4E-9701-AEB2927BF0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2626" y="4307614"/>
                  <a:ext cx="3484562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5051F78-0716-6340-8404-CDF1F3CDC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5912" y="3263675"/>
              <a:ext cx="3524250" cy="143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6957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155" y="2797697"/>
            <a:ext cx="9217024" cy="6141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9600" dirty="0"/>
              <a:t>谢谢大家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40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5B951-2A5D-7343-BE96-B1A62A8B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1.2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865659-B98F-1045-92D6-F613290A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7" y="1670178"/>
            <a:ext cx="6714801" cy="28108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A9EBCE-6648-C84E-9E99-012A2EB4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392" y="1670178"/>
            <a:ext cx="4216269" cy="28108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AECF637-9E3D-1A4B-868A-4C48455306AE}"/>
              </a:ext>
            </a:extLst>
          </p:cNvPr>
          <p:cNvSpPr txBox="1"/>
          <p:nvPr/>
        </p:nvSpPr>
        <p:spPr>
          <a:xfrm>
            <a:off x="1511561" y="4710305"/>
            <a:ext cx="1034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Activity</a:t>
            </a:r>
            <a:r>
              <a:rPr kumimoji="1" lang="zh-CN" altLang="en-US" sz="2800" dirty="0"/>
              <a:t>代码属于</a:t>
            </a:r>
            <a:r>
              <a:rPr kumimoji="1" lang="en-US" altLang="zh-CN" sz="2800" dirty="0"/>
              <a:t>Application</a:t>
            </a:r>
            <a:r>
              <a:rPr kumimoji="1" lang="zh-CN" altLang="en-US" sz="2800" dirty="0"/>
              <a:t>，但是</a:t>
            </a:r>
            <a:r>
              <a:rPr kumimoji="1" lang="en-US" altLang="zh-CN" sz="2800" dirty="0"/>
              <a:t>Task</a:t>
            </a:r>
            <a:r>
              <a:rPr kumimoji="1" lang="zh-CN" altLang="en-US" sz="2800" dirty="0"/>
              <a:t>属于</a:t>
            </a:r>
            <a:r>
              <a:rPr kumimoji="1" lang="en-US" altLang="zh-CN" sz="2800" dirty="0"/>
              <a:t>Android</a:t>
            </a:r>
            <a:r>
              <a:rPr kumimoji="1" lang="zh-CN" altLang="en-US" sz="2800" dirty="0"/>
              <a:t>操作系统</a:t>
            </a:r>
          </a:p>
        </p:txBody>
      </p:sp>
    </p:spTree>
    <p:extLst>
      <p:ext uri="{BB962C8B-B14F-4D97-AF65-F5344CB8AC3E}">
        <p14:creationId xmlns:p14="http://schemas.microsoft.com/office/powerpoint/2010/main" val="368195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6F2E-0FED-D348-9BCD-E19D482F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1.3 </a:t>
            </a:r>
            <a:r>
              <a:rPr kumimoji="1" lang="zh-CN" altLang="en-US" dirty="0"/>
              <a:t>怎样查看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E920EC-8CAF-0A4E-AC49-D598AEF0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220"/>
            <a:ext cx="2600260" cy="37217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7C11F9-7720-3749-B5F0-74171378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69" y="1221536"/>
            <a:ext cx="4333822" cy="382114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2F45E7B-7C1F-4047-8D59-48B017C42D63}"/>
              </a:ext>
            </a:extLst>
          </p:cNvPr>
          <p:cNvSpPr/>
          <p:nvPr/>
        </p:nvSpPr>
        <p:spPr>
          <a:xfrm>
            <a:off x="6960677" y="1674074"/>
            <a:ext cx="5153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 err="1">
                <a:solidFill>
                  <a:srgbClr val="454545"/>
                </a:solidFill>
                <a:latin typeface="Helvetica Neue" panose="02000503000000020004" pitchFamily="2" charset="0"/>
              </a:rPr>
              <a:t>adb</a:t>
            </a:r>
            <a:r>
              <a:rPr lang="en" altLang="zh-CN" sz="1400" dirty="0">
                <a:solidFill>
                  <a:srgbClr val="454545"/>
                </a:solidFill>
                <a:latin typeface="Helvetica Neue" panose="02000503000000020004" pitchFamily="2" charset="0"/>
              </a:rPr>
              <a:t> shell </a:t>
            </a:r>
            <a:r>
              <a:rPr lang="en" altLang="zh-CN" sz="1400" dirty="0" err="1">
                <a:solidFill>
                  <a:srgbClr val="454545"/>
                </a:solidFill>
                <a:latin typeface="Helvetica Neue" panose="02000503000000020004" pitchFamily="2" charset="0"/>
              </a:rPr>
              <a:t>dumpsys</a:t>
            </a:r>
            <a:r>
              <a:rPr lang="en" altLang="zh-CN" sz="1400" dirty="0">
                <a:solidFill>
                  <a:srgbClr val="454545"/>
                </a:solidFill>
                <a:latin typeface="Helvetica Neue" panose="02000503000000020004" pitchFamily="2" charset="0"/>
              </a:rPr>
              <a:t> activity activities | </a:t>
            </a:r>
            <a:r>
              <a:rPr lang="en" altLang="zh-CN" sz="1400" dirty="0" err="1">
                <a:solidFill>
                  <a:srgbClr val="454545"/>
                </a:solidFill>
                <a:latin typeface="Helvetica Neue" panose="02000503000000020004" pitchFamily="2" charset="0"/>
              </a:rPr>
              <a:t>sed</a:t>
            </a:r>
            <a:r>
              <a:rPr lang="en" altLang="zh-CN" sz="1400" dirty="0">
                <a:solidFill>
                  <a:srgbClr val="454545"/>
                </a:solidFill>
                <a:latin typeface="Helvetica Neue" panose="02000503000000020004" pitchFamily="2" charset="0"/>
              </a:rPr>
              <a:t> -</a:t>
            </a:r>
            <a:r>
              <a:rPr lang="en" altLang="zh-CN" sz="1400" dirty="0" err="1">
                <a:solidFill>
                  <a:srgbClr val="454545"/>
                </a:solidFill>
                <a:latin typeface="Helvetica Neue" panose="02000503000000020004" pitchFamily="2" charset="0"/>
              </a:rPr>
              <a:t>En</a:t>
            </a:r>
            <a:r>
              <a:rPr lang="en" altLang="zh-CN" sz="1400" dirty="0">
                <a:solidFill>
                  <a:srgbClr val="454545"/>
                </a:solidFill>
                <a:latin typeface="Helvetica Neue" panose="02000503000000020004" pitchFamily="2" charset="0"/>
              </a:rPr>
              <a:t> -e '/Stack #/p' -e '/Running activities/</a:t>
            </a:r>
            <a:r>
              <a:rPr lang="en" altLang="zh-CN" sz="1400" dirty="0">
                <a:solidFill>
                  <a:srgbClr val="454545"/>
                </a:solidFill>
                <a:latin typeface=".PingFang SC"/>
              </a:rPr>
              <a:t>,</a:t>
            </a:r>
            <a:r>
              <a:rPr lang="en" altLang="zh-CN" sz="1400" dirty="0">
                <a:solidFill>
                  <a:srgbClr val="454545"/>
                </a:solidFill>
                <a:latin typeface="Helvetica Neue" panose="02000503000000020004" pitchFamily="2" charset="0"/>
              </a:rPr>
              <a:t>/Run #0/p'</a:t>
            </a:r>
            <a:endParaRPr lang="en" altLang="zh-CN" sz="1400" dirty="0">
              <a:solidFill>
                <a:srgbClr val="454545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BDA4BC2-04EA-6149-B4DA-C330A68C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965" y="2629121"/>
            <a:ext cx="5309035" cy="23638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032F5FD-A073-5943-B3BD-D150D4EE9ED6}"/>
              </a:ext>
            </a:extLst>
          </p:cNvPr>
          <p:cNvSpPr txBox="1"/>
          <p:nvPr/>
        </p:nvSpPr>
        <p:spPr>
          <a:xfrm>
            <a:off x="502363" y="5402114"/>
            <a:ext cx="1595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按键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AA0384-77FC-8343-9B8D-DC27387FA86D}"/>
              </a:ext>
            </a:extLst>
          </p:cNvPr>
          <p:cNvSpPr txBox="1"/>
          <p:nvPr/>
        </p:nvSpPr>
        <p:spPr>
          <a:xfrm>
            <a:off x="3860336" y="5351258"/>
            <a:ext cx="202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最近访问的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B6CE8B7-7BFB-2644-951F-78E0C557F15F}"/>
              </a:ext>
            </a:extLst>
          </p:cNvPr>
          <p:cNvSpPr txBox="1"/>
          <p:nvPr/>
        </p:nvSpPr>
        <p:spPr>
          <a:xfrm>
            <a:off x="8535668" y="5351258"/>
            <a:ext cx="281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每个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保护哪些</a:t>
            </a:r>
            <a:r>
              <a:rPr kumimoji="1" lang="en-US" altLang="zh-CN" dirty="0" err="1"/>
              <a:t>Actvity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56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92973159"/>
              </p:ext>
            </p:extLst>
          </p:nvPr>
        </p:nvGraphicFramePr>
        <p:xfrm>
          <a:off x="2438400" y="1443232"/>
          <a:ext cx="7315200" cy="354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155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6F2E-0FED-D348-9BCD-E19D482F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79288"/>
          </a:xfrm>
        </p:spPr>
        <p:txBody>
          <a:bodyPr/>
          <a:lstStyle/>
          <a:p>
            <a:r>
              <a:rPr kumimoji="1" lang="en-US" altLang="zh-CN" dirty="0"/>
              <a:t>  2.1 Task</a:t>
            </a:r>
            <a:r>
              <a:rPr kumimoji="1" lang="zh-CN" altLang="en-US" dirty="0"/>
              <a:t>的启动方式（恢复）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7FA6BD-91D5-E34B-B783-DD1A7357D6B1}"/>
              </a:ext>
            </a:extLst>
          </p:cNvPr>
          <p:cNvSpPr txBox="1"/>
          <p:nvPr/>
        </p:nvSpPr>
        <p:spPr>
          <a:xfrm>
            <a:off x="1221186" y="5953242"/>
            <a:ext cx="205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Navigation</a:t>
            </a:r>
            <a:r>
              <a:rPr kumimoji="1" lang="zh-CN" altLang="en-US" dirty="0"/>
              <a:t>启动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一定存在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681ABD-B370-D44E-9D72-D0D516260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14" y="1424784"/>
            <a:ext cx="2390881" cy="42454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9359EFA-0A04-C54A-8BC8-EC0760C7BFF7}"/>
              </a:ext>
            </a:extLst>
          </p:cNvPr>
          <p:cNvSpPr txBox="1"/>
          <p:nvPr/>
        </p:nvSpPr>
        <p:spPr>
          <a:xfrm>
            <a:off x="8423127" y="2681163"/>
            <a:ext cx="2045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/>
              <a:t>恢复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640083-ECB1-0B45-8B37-AC2A32EA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54" y="1354416"/>
            <a:ext cx="2252964" cy="452845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F1DAA1-7F8D-6347-81B8-4B421035112B}"/>
              </a:ext>
            </a:extLst>
          </p:cNvPr>
          <p:cNvSpPr txBox="1"/>
          <p:nvPr/>
        </p:nvSpPr>
        <p:spPr>
          <a:xfrm>
            <a:off x="4478068" y="5966694"/>
            <a:ext cx="239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按键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、标题栏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按钮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150EA8-4CAF-C740-8274-3A49775EDAD7}"/>
              </a:ext>
            </a:extLst>
          </p:cNvPr>
          <p:cNvSpPr txBox="1"/>
          <p:nvPr/>
        </p:nvSpPr>
        <p:spPr>
          <a:xfrm>
            <a:off x="7818120" y="3818487"/>
            <a:ext cx="353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这属于</a:t>
            </a:r>
            <a:r>
              <a:rPr kumimoji="1" lang="en-US" altLang="zh-CN" dirty="0"/>
              <a:t>Activity</a:t>
            </a:r>
            <a:r>
              <a:rPr kumimoji="1" lang="zh-CN" altLang="en-US" dirty="0"/>
              <a:t>生命周期由不可见到获得焦点的范畴</a:t>
            </a:r>
          </a:p>
        </p:txBody>
      </p:sp>
    </p:spTree>
    <p:extLst>
      <p:ext uri="{BB962C8B-B14F-4D97-AF65-F5344CB8AC3E}">
        <p14:creationId xmlns:p14="http://schemas.microsoft.com/office/powerpoint/2010/main" val="164185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AA3A0E-330B-EF44-9097-587AD480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r>
              <a:rPr kumimoji="1" lang="en-US" altLang="zh-CN" dirty="0"/>
              <a:t>2.2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</a:t>
            </a:r>
            <a:r>
              <a:rPr kumimoji="1" lang="zh-CN" altLang="en-US" dirty="0"/>
              <a:t>启动方式（新建）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1E9CAD-FB3C-0647-90F3-90EE2D2619C3}"/>
              </a:ext>
            </a:extLst>
          </p:cNvPr>
          <p:cNvSpPr/>
          <p:nvPr/>
        </p:nvSpPr>
        <p:spPr>
          <a:xfrm>
            <a:off x="334533" y="1133315"/>
            <a:ext cx="4808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9C27B0"/>
                </a:solidFill>
              </a:rPr>
              <a:t>Intent</a:t>
            </a:r>
            <a:r>
              <a:rPr lang="en-US" altLang="zh-CN" sz="1400" b="1" dirty="0"/>
              <a:t> intent = </a:t>
            </a:r>
            <a:r>
              <a:rPr lang="en-US" altLang="zh-CN" sz="1400" b="1" dirty="0">
                <a:solidFill>
                  <a:srgbClr val="3B78E7"/>
                </a:solidFill>
              </a:rPr>
              <a:t>new</a:t>
            </a:r>
            <a:r>
              <a:rPr lang="en-US" altLang="zh-CN" sz="1400" b="1" dirty="0"/>
              <a:t> </a:t>
            </a:r>
            <a:r>
              <a:rPr lang="en-US" altLang="zh-CN" sz="1400" b="1" dirty="0">
                <a:solidFill>
                  <a:srgbClr val="9C27B0"/>
                </a:solidFill>
              </a:rPr>
              <a:t>Intent</a:t>
            </a:r>
            <a:r>
              <a:rPr lang="en-US" altLang="zh-CN" sz="1400" b="1" dirty="0"/>
              <a:t>(</a:t>
            </a:r>
            <a:r>
              <a:rPr lang="en-US" altLang="zh-CN" sz="1400" b="1" dirty="0">
                <a:solidFill>
                  <a:srgbClr val="3B78E7"/>
                </a:solidFill>
              </a:rPr>
              <a:t>this</a:t>
            </a:r>
            <a:r>
              <a:rPr lang="en-US" altLang="zh-CN" sz="1400" b="1" dirty="0"/>
              <a:t>, </a:t>
            </a:r>
            <a:r>
              <a:rPr lang="en-US" altLang="zh-CN" sz="1400" b="1" dirty="0" err="1">
                <a:solidFill>
                  <a:srgbClr val="9C27B0"/>
                </a:solidFill>
              </a:rPr>
              <a:t>DisplayMessageActivity</a:t>
            </a:r>
            <a:r>
              <a:rPr lang="en-US" altLang="zh-CN" sz="1400" b="1" dirty="0" err="1"/>
              <a:t>.</a:t>
            </a:r>
            <a:r>
              <a:rPr lang="en-US" altLang="zh-CN" sz="1400" b="1" dirty="0" err="1">
                <a:solidFill>
                  <a:srgbClr val="3B78E7"/>
                </a:solidFill>
              </a:rPr>
              <a:t>class</a:t>
            </a:r>
            <a:r>
              <a:rPr lang="en-US" altLang="zh-CN" sz="1400" b="1" dirty="0"/>
              <a:t>);</a:t>
            </a:r>
            <a:br>
              <a:rPr lang="en-US" altLang="zh-CN" sz="1400" b="1" dirty="0"/>
            </a:br>
            <a:r>
              <a:rPr lang="en-US" altLang="zh-CN" sz="1400" b="1" dirty="0"/>
              <a:t>        </a:t>
            </a:r>
            <a:r>
              <a:rPr lang="en-US" altLang="zh-CN" sz="1400" b="1" dirty="0" err="1">
                <a:solidFill>
                  <a:srgbClr val="9C27B0"/>
                </a:solidFill>
              </a:rPr>
              <a:t>EditText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editText</a:t>
            </a:r>
            <a:r>
              <a:rPr lang="en-US" altLang="zh-CN" sz="1400" b="1" dirty="0"/>
              <a:t> = (</a:t>
            </a:r>
            <a:r>
              <a:rPr lang="en-US" altLang="zh-CN" sz="1400" b="1" dirty="0" err="1">
                <a:solidFill>
                  <a:srgbClr val="9C27B0"/>
                </a:solidFill>
              </a:rPr>
              <a:t>EditText</a:t>
            </a:r>
            <a:r>
              <a:rPr lang="en-US" altLang="zh-CN" sz="1400" b="1" dirty="0"/>
              <a:t>) </a:t>
            </a:r>
            <a:r>
              <a:rPr lang="en-US" altLang="zh-CN" sz="1400" b="1" dirty="0" err="1"/>
              <a:t>findViewById</a:t>
            </a:r>
            <a:r>
              <a:rPr lang="en-US" altLang="zh-CN" sz="1400" b="1" dirty="0"/>
              <a:t>(</a:t>
            </a:r>
            <a:r>
              <a:rPr lang="en-US" altLang="zh-CN" sz="1400" b="1" dirty="0" err="1"/>
              <a:t>R.id.editText</a:t>
            </a:r>
            <a:r>
              <a:rPr lang="en-US" altLang="zh-CN" sz="1400" b="1" dirty="0"/>
              <a:t>);</a:t>
            </a:r>
            <a:br>
              <a:rPr lang="en-US" altLang="zh-CN" sz="1400" b="1" dirty="0"/>
            </a:br>
            <a:r>
              <a:rPr lang="en-US" altLang="zh-CN" sz="1400" b="1" dirty="0"/>
              <a:t>        </a:t>
            </a:r>
            <a:r>
              <a:rPr lang="en-US" altLang="zh-CN" sz="1400" b="1" dirty="0">
                <a:solidFill>
                  <a:srgbClr val="9C27B0"/>
                </a:solidFill>
              </a:rPr>
              <a:t>String</a:t>
            </a:r>
            <a:r>
              <a:rPr lang="en-US" altLang="zh-CN" sz="1400" b="1" dirty="0"/>
              <a:t> message = </a:t>
            </a:r>
            <a:r>
              <a:rPr lang="en-US" altLang="zh-CN" sz="1400" b="1" dirty="0" err="1"/>
              <a:t>editText.getText</a:t>
            </a:r>
            <a:r>
              <a:rPr lang="en-US" altLang="zh-CN" sz="1400" b="1" dirty="0"/>
              <a:t>().</a:t>
            </a:r>
            <a:r>
              <a:rPr lang="en-US" altLang="zh-CN" sz="1400" b="1" dirty="0" err="1"/>
              <a:t>toString</a:t>
            </a:r>
            <a:r>
              <a:rPr lang="en-US" altLang="zh-CN" sz="1400" b="1" dirty="0"/>
              <a:t>();</a:t>
            </a:r>
            <a:br>
              <a:rPr lang="en-US" altLang="zh-CN" sz="1400" b="1" dirty="0"/>
            </a:br>
            <a:r>
              <a:rPr lang="en-US" altLang="zh-CN" sz="1400" b="1" dirty="0"/>
              <a:t>        </a:t>
            </a:r>
            <a:r>
              <a:rPr lang="en-US" altLang="zh-CN" sz="1400" b="1" dirty="0" err="1"/>
              <a:t>intent.putExtra</a:t>
            </a:r>
            <a:r>
              <a:rPr lang="en-US" altLang="zh-CN" sz="1400" b="1" dirty="0"/>
              <a:t>(EXTRA_MESSAGE, message);</a:t>
            </a:r>
          </a:p>
          <a:p>
            <a:r>
              <a:rPr lang="zh-CN" altLang="en-US" sz="1400" b="1" dirty="0"/>
              <a:t>        </a:t>
            </a:r>
            <a:r>
              <a:rPr lang="en" altLang="zh-CN" sz="1400" b="1" dirty="0" err="1"/>
              <a:t>intent.addFlags</a:t>
            </a:r>
            <a:r>
              <a:rPr lang="en" altLang="zh-CN" sz="1400" b="1" dirty="0"/>
              <a:t>(</a:t>
            </a:r>
            <a:r>
              <a:rPr lang="en" altLang="zh-CN" sz="1400" b="1" dirty="0" err="1"/>
              <a:t>Intent.FLAG_ACTIVITY_CLEAR_TASK</a:t>
            </a:r>
            <a:r>
              <a:rPr lang="en" altLang="zh-CN" sz="1400" b="1" dirty="0"/>
              <a:t>);</a:t>
            </a:r>
            <a:br>
              <a:rPr lang="en-US" altLang="zh-CN" sz="1400" b="1" dirty="0"/>
            </a:br>
            <a:r>
              <a:rPr lang="en-US" altLang="zh-CN" sz="1400" b="1" dirty="0"/>
              <a:t>        </a:t>
            </a:r>
            <a:r>
              <a:rPr lang="en-US" altLang="zh-CN" sz="1400" b="1" dirty="0" err="1"/>
              <a:t>startActivity</a:t>
            </a:r>
            <a:r>
              <a:rPr lang="en-US" altLang="zh-CN" sz="1400" b="1" dirty="0"/>
              <a:t>(intent);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1E98BD-FD7A-A843-AF39-C322A3CF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93" y="2518310"/>
            <a:ext cx="2120381" cy="37695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66124C-B3E4-0A4F-AD89-6541A90B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440" y="1288602"/>
            <a:ext cx="5769679" cy="30373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3C36DA-6098-DC43-927B-5B5EAC9CCC88}"/>
              </a:ext>
            </a:extLst>
          </p:cNvPr>
          <p:cNvSpPr txBox="1"/>
          <p:nvPr/>
        </p:nvSpPr>
        <p:spPr>
          <a:xfrm>
            <a:off x="3945619" y="4074755"/>
            <a:ext cx="104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通知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、系统</a:t>
            </a:r>
            <a:endParaRPr kumimoji="1" lang="en-US" altLang="zh-CN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、自己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E3775D-BBB9-F74C-B6AA-927E7AAB9B48}"/>
              </a:ext>
            </a:extLst>
          </p:cNvPr>
          <p:cNvSpPr txBox="1"/>
          <p:nvPr/>
        </p:nvSpPr>
        <p:spPr>
          <a:xfrm>
            <a:off x="7575554" y="4858961"/>
            <a:ext cx="24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Scheme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、第三方应用</a:t>
            </a:r>
            <a:r>
              <a:rPr kumimoji="1" lang="en-US" altLang="zh-CN" dirty="0"/>
              <a:t>start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234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ba5679f1-bc95-4238-aba4-d21febb9d3e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325ffcf-6a5e-491b-bff5-12d51f0a9f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045bc3d-3719-44f4-a181-e629b82b141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3a60103-4f3e-460a-8a20-2fa5ea2ea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Set-of-Abstract-Color-PowerPoint-Templates-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Set-of-Abstract-Color-PowerPoint-Templates-Widescreen</Template>
  <TotalTime>15227</TotalTime>
  <Words>2289</Words>
  <Application>Microsoft Macintosh PowerPoint</Application>
  <PresentationFormat>Widescreen</PresentationFormat>
  <Paragraphs>272</Paragraphs>
  <Slides>42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64" baseType="lpstr">
      <vt:lpstr>-apple-system</vt:lpstr>
      <vt:lpstr>.PingFang SC</vt:lpstr>
      <vt:lpstr>DengXian</vt:lpstr>
      <vt:lpstr>DengXian</vt:lpstr>
      <vt:lpstr>DengXian Light</vt:lpstr>
      <vt:lpstr>DengXian Light</vt:lpstr>
      <vt:lpstr>맑은 고딕</vt:lpstr>
      <vt:lpstr>微软雅黑</vt:lpstr>
      <vt:lpstr>宋体</vt:lpstr>
      <vt:lpstr>思源黑体 CN Bold</vt:lpstr>
      <vt:lpstr>思源黑体 CN Medium</vt:lpstr>
      <vt:lpstr>思源黑体 CN Regular</vt:lpstr>
      <vt:lpstr>Arial</vt:lpstr>
      <vt:lpstr>Arial Hebrew</vt:lpstr>
      <vt:lpstr>Calibri</vt:lpstr>
      <vt:lpstr>Calibri Light</vt:lpstr>
      <vt:lpstr>Helvetica Neue</vt:lpstr>
      <vt:lpstr>Source Sans Pro</vt:lpstr>
      <vt:lpstr>Set-of-Abstract-Color-PowerPoint-Templates-Widescreen</vt:lpstr>
      <vt:lpstr>Custom Design</vt:lpstr>
      <vt:lpstr>Office Theme</vt:lpstr>
      <vt:lpstr>自定义设计方案</vt:lpstr>
      <vt:lpstr>从四个视角理解Android Activity启动模式</vt:lpstr>
      <vt:lpstr>   享学讲师团队</vt:lpstr>
      <vt:lpstr>PowerPoint Presentation</vt:lpstr>
      <vt:lpstr>   1、Android的软件体系结构</vt:lpstr>
      <vt:lpstr>   1.2 Tasks</vt:lpstr>
      <vt:lpstr>  1.3 怎样查看Tasks</vt:lpstr>
      <vt:lpstr>PowerPoint Presentation</vt:lpstr>
      <vt:lpstr>  2.1 Task的启动方式（恢复）</vt:lpstr>
      <vt:lpstr>   2.2 Task启动方式（新建）</vt:lpstr>
      <vt:lpstr>    2.3 Laucher启动</vt:lpstr>
      <vt:lpstr>PowerPoint Presentation</vt:lpstr>
      <vt:lpstr>   3.1、Activity和Fragment</vt:lpstr>
      <vt:lpstr>   3.2、Activity的生命周期</vt:lpstr>
      <vt:lpstr>   3.3 相邻状态之间的区别</vt:lpstr>
      <vt:lpstr>   3.4 onNewIntent的生命周期</vt:lpstr>
      <vt:lpstr>PowerPoint Presentation</vt:lpstr>
      <vt:lpstr>PowerPoint Presentation</vt:lpstr>
      <vt:lpstr>   4.2 standard启动模式</vt:lpstr>
      <vt:lpstr>   4.3 singleTop启动模式</vt:lpstr>
      <vt:lpstr>  4.4、singleTask模式</vt:lpstr>
      <vt:lpstr>   </vt:lpstr>
      <vt:lpstr>   4.6 Intent Activity Flag</vt:lpstr>
      <vt:lpstr>PowerPoint Presentation</vt:lpstr>
      <vt:lpstr>PowerPoint Presentation</vt:lpstr>
      <vt:lpstr>    5.2 课程总结</vt:lpstr>
      <vt:lpstr>PowerPoint Presentation</vt:lpstr>
      <vt:lpstr>  6.1 Android程序员职业发展规划</vt:lpstr>
      <vt:lpstr>   6.2 Android移动架构师的未来</vt:lpstr>
      <vt:lpstr>   6.3 移动端内容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课后联系方式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Gradle介绍</dc:title>
  <dc:creator>Microsoft Office User</dc:creator>
  <cp:lastModifiedBy>Microsoft Office User</cp:lastModifiedBy>
  <cp:revision>670</cp:revision>
  <dcterms:created xsi:type="dcterms:W3CDTF">2017-10-25T00:44:00Z</dcterms:created>
  <dcterms:modified xsi:type="dcterms:W3CDTF">2019-05-19T14:08:46Z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